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7" r:id="rId2"/>
    <p:sldId id="264" r:id="rId3"/>
    <p:sldId id="256" r:id="rId4"/>
    <p:sldId id="263" r:id="rId5"/>
    <p:sldId id="262" r:id="rId6"/>
    <p:sldId id="269" r:id="rId7"/>
    <p:sldId id="270" r:id="rId8"/>
    <p:sldId id="266" r:id="rId9"/>
    <p:sldId id="259" r:id="rId10"/>
    <p:sldId id="265" r:id="rId11"/>
    <p:sldId id="271" r:id="rId12"/>
    <p:sldId id="267" r:id="rId13"/>
  </p:sldIdLst>
  <p:sldSz cx="14630400" cy="8229600"/>
  <p:notesSz cx="8229600" cy="14630400"/>
  <p:embeddedFontLst>
    <p:embeddedFont>
      <p:font typeface="Instrument Sans Medium" panose="020B0604020202020204" charset="0"/>
      <p:regular r:id="rId15"/>
    </p:embeddedFont>
    <p:embeddedFont>
      <p:font typeface="Open Sans" panose="020B0606030504020204" pitchFamily="34" charset="0"/>
      <p:regular r:id="rId16"/>
      <p:bold r:id="rId17"/>
      <p:italic r:id="rId18"/>
      <p:boldItalic r:id="rId19"/>
    </p:embeddedFont>
    <p:embeddedFont>
      <p:font typeface="Open Sans Bold" panose="020B0806030504020204" charset="0"/>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126DEB-B885-4B18-A09D-8D8E505D58AB}" v="94" dt="2024-10-23T06:48:59.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103" autoAdjust="0"/>
  </p:normalViewPr>
  <p:slideViewPr>
    <p:cSldViewPr snapToGrid="0">
      <p:cViewPr>
        <p:scale>
          <a:sx n="66" d="100"/>
          <a:sy n="66" d="100"/>
        </p:scale>
        <p:origin x="14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 Ki Wong" userId="0875e790-771d-4d85-af55-154688630e09" providerId="ADAL" clId="{69126DEB-B885-4B18-A09D-8D8E505D58AB}"/>
    <pc:docChg chg="undo custSel addSld delSld modSld sldOrd">
      <pc:chgData name="On Ki Wong" userId="0875e790-771d-4d85-af55-154688630e09" providerId="ADAL" clId="{69126DEB-B885-4B18-A09D-8D8E505D58AB}" dt="2024-10-23T06:48:59.766" v="5787" actId="1076"/>
      <pc:docMkLst>
        <pc:docMk/>
      </pc:docMkLst>
      <pc:sldChg chg="modSp mod ord modNotesTx">
        <pc:chgData name="On Ki Wong" userId="0875e790-771d-4d85-af55-154688630e09" providerId="ADAL" clId="{69126DEB-B885-4B18-A09D-8D8E505D58AB}" dt="2024-10-23T06:48:52.208" v="5786"/>
        <pc:sldMkLst>
          <pc:docMk/>
          <pc:sldMk cId="0" sldId="256"/>
        </pc:sldMkLst>
        <pc:spChg chg="mod">
          <ac:chgData name="On Ki Wong" userId="0875e790-771d-4d85-af55-154688630e09" providerId="ADAL" clId="{69126DEB-B885-4B18-A09D-8D8E505D58AB}" dt="2024-10-22T15:08:40.348" v="3707" actId="20577"/>
          <ac:spMkLst>
            <pc:docMk/>
            <pc:sldMk cId="0" sldId="256"/>
            <ac:spMk id="4" creationId="{00000000-0000-0000-0000-000000000000}"/>
          </ac:spMkLst>
        </pc:spChg>
        <pc:spChg chg="mod">
          <ac:chgData name="On Ki Wong" userId="0875e790-771d-4d85-af55-154688630e09" providerId="ADAL" clId="{69126DEB-B885-4B18-A09D-8D8E505D58AB}" dt="2024-10-22T12:30:50.004" v="3122" actId="20577"/>
          <ac:spMkLst>
            <pc:docMk/>
            <pc:sldMk cId="0" sldId="256"/>
            <ac:spMk id="5" creationId="{00000000-0000-0000-0000-000000000000}"/>
          </ac:spMkLst>
        </pc:spChg>
      </pc:sldChg>
      <pc:sldChg chg="addSp modSp mod modNotesTx">
        <pc:chgData name="On Ki Wong" userId="0875e790-771d-4d85-af55-154688630e09" providerId="ADAL" clId="{69126DEB-B885-4B18-A09D-8D8E505D58AB}" dt="2024-10-22T23:06:37.955" v="4974" actId="1076"/>
        <pc:sldMkLst>
          <pc:docMk/>
          <pc:sldMk cId="0" sldId="257"/>
        </pc:sldMkLst>
        <pc:spChg chg="add mod">
          <ac:chgData name="On Ki Wong" userId="0875e790-771d-4d85-af55-154688630e09" providerId="ADAL" clId="{69126DEB-B885-4B18-A09D-8D8E505D58AB}" dt="2024-10-22T22:50:25.181" v="4593" actId="207"/>
          <ac:spMkLst>
            <pc:docMk/>
            <pc:sldMk cId="0" sldId="257"/>
            <ac:spMk id="23" creationId="{569E1F3C-23C3-E69A-601C-42F1D4FC9428}"/>
          </ac:spMkLst>
        </pc:spChg>
        <pc:spChg chg="add mod">
          <ac:chgData name="On Ki Wong" userId="0875e790-771d-4d85-af55-154688630e09" providerId="ADAL" clId="{69126DEB-B885-4B18-A09D-8D8E505D58AB}" dt="2024-10-22T22:51:08.068" v="4608" actId="1076"/>
          <ac:spMkLst>
            <pc:docMk/>
            <pc:sldMk cId="0" sldId="257"/>
            <ac:spMk id="24" creationId="{CB75F074-48DB-B1A6-4A1C-D4BDE20BB88A}"/>
          </ac:spMkLst>
        </pc:spChg>
        <pc:picChg chg="mod">
          <ac:chgData name="On Ki Wong" userId="0875e790-771d-4d85-af55-154688630e09" providerId="ADAL" clId="{69126DEB-B885-4B18-A09D-8D8E505D58AB}" dt="2024-10-22T23:06:37.955" v="4974" actId="1076"/>
          <ac:picMkLst>
            <pc:docMk/>
            <pc:sldMk cId="0" sldId="257"/>
            <ac:picMk id="22" creationId="{31E5373A-1093-3BD0-82A3-93D898313B8F}"/>
          </ac:picMkLst>
        </pc:picChg>
      </pc:sldChg>
      <pc:sldChg chg="addSp delSp modSp mod modNotesTx">
        <pc:chgData name="On Ki Wong" userId="0875e790-771d-4d85-af55-154688630e09" providerId="ADAL" clId="{69126DEB-B885-4B18-A09D-8D8E505D58AB}" dt="2024-10-22T23:50:31.804" v="5665" actId="20577"/>
        <pc:sldMkLst>
          <pc:docMk/>
          <pc:sldMk cId="0" sldId="259"/>
        </pc:sldMkLst>
        <pc:spChg chg="mod">
          <ac:chgData name="On Ki Wong" userId="0875e790-771d-4d85-af55-154688630e09" providerId="ADAL" clId="{69126DEB-B885-4B18-A09D-8D8E505D58AB}" dt="2024-10-22T08:19:00.052" v="690" actId="20577"/>
          <ac:spMkLst>
            <pc:docMk/>
            <pc:sldMk cId="0" sldId="259"/>
            <ac:spMk id="4" creationId="{00000000-0000-0000-0000-000000000000}"/>
          </ac:spMkLst>
        </pc:spChg>
        <pc:spChg chg="mod">
          <ac:chgData name="On Ki Wong" userId="0875e790-771d-4d85-af55-154688630e09" providerId="ADAL" clId="{69126DEB-B885-4B18-A09D-8D8E505D58AB}" dt="2024-10-22T14:30:22.270" v="3592" actId="1076"/>
          <ac:spMkLst>
            <pc:docMk/>
            <pc:sldMk cId="0" sldId="259"/>
            <ac:spMk id="20" creationId="{00000000-0000-0000-0000-000000000000}"/>
          </ac:spMkLst>
        </pc:spChg>
        <pc:picChg chg="del">
          <ac:chgData name="On Ki Wong" userId="0875e790-771d-4d85-af55-154688630e09" providerId="ADAL" clId="{69126DEB-B885-4B18-A09D-8D8E505D58AB}" dt="2024-10-22T08:18:57.268" v="689" actId="478"/>
          <ac:picMkLst>
            <pc:docMk/>
            <pc:sldMk cId="0" sldId="259"/>
            <ac:picMk id="3" creationId="{00000000-0000-0000-0000-000000000000}"/>
          </ac:picMkLst>
        </pc:picChg>
        <pc:picChg chg="add mod">
          <ac:chgData name="On Ki Wong" userId="0875e790-771d-4d85-af55-154688630e09" providerId="ADAL" clId="{69126DEB-B885-4B18-A09D-8D8E505D58AB}" dt="2024-10-22T14:30:21.723" v="3591" actId="1076"/>
          <ac:picMkLst>
            <pc:docMk/>
            <pc:sldMk cId="0" sldId="259"/>
            <ac:picMk id="22" creationId="{746FB834-F90D-E0F5-9832-7CF93B4DAA15}"/>
          </ac:picMkLst>
        </pc:picChg>
      </pc:sldChg>
      <pc:sldChg chg="del">
        <pc:chgData name="On Ki Wong" userId="0875e790-771d-4d85-af55-154688630e09" providerId="ADAL" clId="{69126DEB-B885-4B18-A09D-8D8E505D58AB}" dt="2024-10-22T08:29:17.129" v="701" actId="2696"/>
        <pc:sldMkLst>
          <pc:docMk/>
          <pc:sldMk cId="0" sldId="260"/>
        </pc:sldMkLst>
      </pc:sldChg>
      <pc:sldChg chg="del">
        <pc:chgData name="On Ki Wong" userId="0875e790-771d-4d85-af55-154688630e09" providerId="ADAL" clId="{69126DEB-B885-4B18-A09D-8D8E505D58AB}" dt="2024-10-22T08:32:10.404" v="703" actId="2696"/>
        <pc:sldMkLst>
          <pc:docMk/>
          <pc:sldMk cId="0" sldId="261"/>
        </pc:sldMkLst>
      </pc:sldChg>
      <pc:sldChg chg="addSp delSp modSp mod ord modAnim modNotesTx">
        <pc:chgData name="On Ki Wong" userId="0875e790-771d-4d85-af55-154688630e09" providerId="ADAL" clId="{69126DEB-B885-4B18-A09D-8D8E505D58AB}" dt="2024-10-22T23:33:30.165" v="5517" actId="20577"/>
        <pc:sldMkLst>
          <pc:docMk/>
          <pc:sldMk cId="0" sldId="262"/>
        </pc:sldMkLst>
        <pc:spChg chg="mod">
          <ac:chgData name="On Ki Wong" userId="0875e790-771d-4d85-af55-154688630e09" providerId="ADAL" clId="{69126DEB-B885-4B18-A09D-8D8E505D58AB}" dt="2024-10-22T13:56:37.063" v="3530" actId="20577"/>
          <ac:spMkLst>
            <pc:docMk/>
            <pc:sldMk cId="0" sldId="262"/>
            <ac:spMk id="4" creationId="{00000000-0000-0000-0000-000000000000}"/>
          </ac:spMkLst>
        </pc:spChg>
        <pc:spChg chg="mod">
          <ac:chgData name="On Ki Wong" userId="0875e790-771d-4d85-af55-154688630e09" providerId="ADAL" clId="{69126DEB-B885-4B18-A09D-8D8E505D58AB}" dt="2024-10-22T23:30:48.969" v="5395" actId="207"/>
          <ac:spMkLst>
            <pc:docMk/>
            <pc:sldMk cId="0" sldId="262"/>
            <ac:spMk id="6" creationId="{00000000-0000-0000-0000-000000000000}"/>
          </ac:spMkLst>
        </pc:spChg>
        <pc:spChg chg="mod">
          <ac:chgData name="On Ki Wong" userId="0875e790-771d-4d85-af55-154688630e09" providerId="ADAL" clId="{69126DEB-B885-4B18-A09D-8D8E505D58AB}" dt="2024-10-22T23:31:13.697" v="5411" actId="20577"/>
          <ac:spMkLst>
            <pc:docMk/>
            <pc:sldMk cId="0" sldId="262"/>
            <ac:spMk id="7" creationId="{00000000-0000-0000-0000-000000000000}"/>
          </ac:spMkLst>
        </pc:spChg>
        <pc:spChg chg="del mod">
          <ac:chgData name="On Ki Wong" userId="0875e790-771d-4d85-af55-154688630e09" providerId="ADAL" clId="{69126DEB-B885-4B18-A09D-8D8E505D58AB}" dt="2024-10-22T15:19:06.257" v="3919" actId="478"/>
          <ac:spMkLst>
            <pc:docMk/>
            <pc:sldMk cId="0" sldId="262"/>
            <ac:spMk id="9" creationId="{00000000-0000-0000-0000-000000000000}"/>
          </ac:spMkLst>
        </pc:spChg>
        <pc:spChg chg="del mod">
          <ac:chgData name="On Ki Wong" userId="0875e790-771d-4d85-af55-154688630e09" providerId="ADAL" clId="{69126DEB-B885-4B18-A09D-8D8E505D58AB}" dt="2024-10-22T15:19:10.071" v="3921" actId="478"/>
          <ac:spMkLst>
            <pc:docMk/>
            <pc:sldMk cId="0" sldId="262"/>
            <ac:spMk id="10" creationId="{00000000-0000-0000-0000-000000000000}"/>
          </ac:spMkLst>
        </pc:spChg>
        <pc:spChg chg="del mod">
          <ac:chgData name="On Ki Wong" userId="0875e790-771d-4d85-af55-154688630e09" providerId="ADAL" clId="{69126DEB-B885-4B18-A09D-8D8E505D58AB}" dt="2024-10-22T15:20:54.658" v="3953" actId="478"/>
          <ac:spMkLst>
            <pc:docMk/>
            <pc:sldMk cId="0" sldId="262"/>
            <ac:spMk id="12" creationId="{00000000-0000-0000-0000-000000000000}"/>
          </ac:spMkLst>
        </pc:spChg>
        <pc:spChg chg="del">
          <ac:chgData name="On Ki Wong" userId="0875e790-771d-4d85-af55-154688630e09" providerId="ADAL" clId="{69126DEB-B885-4B18-A09D-8D8E505D58AB}" dt="2024-10-22T15:20:56.033" v="3954" actId="478"/>
          <ac:spMkLst>
            <pc:docMk/>
            <pc:sldMk cId="0" sldId="262"/>
            <ac:spMk id="13" creationId="{00000000-0000-0000-0000-000000000000}"/>
          </ac:spMkLst>
        </pc:spChg>
        <pc:picChg chg="del mod">
          <ac:chgData name="On Ki Wong" userId="0875e790-771d-4d85-af55-154688630e09" providerId="ADAL" clId="{69126DEB-B885-4B18-A09D-8D8E505D58AB}" dt="2024-10-22T15:15:03.232" v="3882" actId="478"/>
          <ac:picMkLst>
            <pc:docMk/>
            <pc:sldMk cId="0" sldId="262"/>
            <ac:picMk id="2" creationId="{00000000-0000-0000-0000-000000000000}"/>
          </ac:picMkLst>
        </pc:picChg>
        <pc:picChg chg="del">
          <ac:chgData name="On Ki Wong" userId="0875e790-771d-4d85-af55-154688630e09" providerId="ADAL" clId="{69126DEB-B885-4B18-A09D-8D8E505D58AB}" dt="2024-10-22T15:14:20.479" v="3877" actId="478"/>
          <ac:picMkLst>
            <pc:docMk/>
            <pc:sldMk cId="0" sldId="262"/>
            <ac:picMk id="3" creationId="{00000000-0000-0000-0000-000000000000}"/>
          </ac:picMkLst>
        </pc:picChg>
        <pc:picChg chg="mod">
          <ac:chgData name="On Ki Wong" userId="0875e790-771d-4d85-af55-154688630e09" providerId="ADAL" clId="{69126DEB-B885-4B18-A09D-8D8E505D58AB}" dt="2024-10-22T15:20:58.947" v="3956" actId="1076"/>
          <ac:picMkLst>
            <pc:docMk/>
            <pc:sldMk cId="0" sldId="262"/>
            <ac:picMk id="5" creationId="{00000000-0000-0000-0000-000000000000}"/>
          </ac:picMkLst>
        </pc:picChg>
        <pc:picChg chg="del mod">
          <ac:chgData name="On Ki Wong" userId="0875e790-771d-4d85-af55-154688630e09" providerId="ADAL" clId="{69126DEB-B885-4B18-A09D-8D8E505D58AB}" dt="2024-10-22T15:20:02.116" v="3934" actId="478"/>
          <ac:picMkLst>
            <pc:docMk/>
            <pc:sldMk cId="0" sldId="262"/>
            <ac:picMk id="8" creationId="{00000000-0000-0000-0000-000000000000}"/>
          </ac:picMkLst>
        </pc:picChg>
        <pc:picChg chg="del">
          <ac:chgData name="On Ki Wong" userId="0875e790-771d-4d85-af55-154688630e09" providerId="ADAL" clId="{69126DEB-B885-4B18-A09D-8D8E505D58AB}" dt="2024-10-22T15:20:56.755" v="3955" actId="478"/>
          <ac:picMkLst>
            <pc:docMk/>
            <pc:sldMk cId="0" sldId="262"/>
            <ac:picMk id="11" creationId="{00000000-0000-0000-0000-000000000000}"/>
          </ac:picMkLst>
        </pc:picChg>
        <pc:picChg chg="add mod">
          <ac:chgData name="On Ki Wong" userId="0875e790-771d-4d85-af55-154688630e09" providerId="ADAL" clId="{69126DEB-B885-4B18-A09D-8D8E505D58AB}" dt="2024-10-22T23:31:16.100" v="5412" actId="1076"/>
          <ac:picMkLst>
            <pc:docMk/>
            <pc:sldMk cId="0" sldId="262"/>
            <ac:picMk id="3074" creationId="{3F8965BC-43F9-984B-4E87-DFBFA3B3F5C7}"/>
          </ac:picMkLst>
        </pc:picChg>
        <pc:picChg chg="add mod">
          <ac:chgData name="On Ki Wong" userId="0875e790-771d-4d85-af55-154688630e09" providerId="ADAL" clId="{69126DEB-B885-4B18-A09D-8D8E505D58AB}" dt="2024-10-22T15:21:15.266" v="3961" actId="1076"/>
          <ac:picMkLst>
            <pc:docMk/>
            <pc:sldMk cId="0" sldId="262"/>
            <ac:picMk id="3076" creationId="{48F5EB83-04FD-2BC9-8B02-37B16B25CE05}"/>
          </ac:picMkLst>
        </pc:picChg>
      </pc:sldChg>
      <pc:sldChg chg="delSp modSp mod modNotesTx">
        <pc:chgData name="On Ki Wong" userId="0875e790-771d-4d85-af55-154688630e09" providerId="ADAL" clId="{69126DEB-B885-4B18-A09D-8D8E505D58AB}" dt="2024-10-22T23:25:08.814" v="5393" actId="20577"/>
        <pc:sldMkLst>
          <pc:docMk/>
          <pc:sldMk cId="0" sldId="263"/>
        </pc:sldMkLst>
        <pc:spChg chg="del">
          <ac:chgData name="On Ki Wong" userId="0875e790-771d-4d85-af55-154688630e09" providerId="ADAL" clId="{69126DEB-B885-4B18-A09D-8D8E505D58AB}" dt="2024-10-22T12:41:31.859" v="3144" actId="478"/>
          <ac:spMkLst>
            <pc:docMk/>
            <pc:sldMk cId="0" sldId="263"/>
            <ac:spMk id="2" creationId="{00000000-0000-0000-0000-000000000000}"/>
          </ac:spMkLst>
        </pc:spChg>
        <pc:spChg chg="mod">
          <ac:chgData name="On Ki Wong" userId="0875e790-771d-4d85-af55-154688630e09" providerId="ADAL" clId="{69126DEB-B885-4B18-A09D-8D8E505D58AB}" dt="2024-10-22T09:56:38.025" v="3096" actId="1076"/>
          <ac:spMkLst>
            <pc:docMk/>
            <pc:sldMk cId="0" sldId="263"/>
            <ac:spMk id="4" creationId="{00000000-0000-0000-0000-000000000000}"/>
          </ac:spMkLst>
        </pc:spChg>
        <pc:spChg chg="del">
          <ac:chgData name="On Ki Wong" userId="0875e790-771d-4d85-af55-154688630e09" providerId="ADAL" clId="{69126DEB-B885-4B18-A09D-8D8E505D58AB}" dt="2024-10-22T13:52:38.298" v="3275" actId="478"/>
          <ac:spMkLst>
            <pc:docMk/>
            <pc:sldMk cId="0" sldId="263"/>
            <ac:spMk id="8" creationId="{00000000-0000-0000-0000-000000000000}"/>
          </ac:spMkLst>
        </pc:spChg>
        <pc:spChg chg="mod">
          <ac:chgData name="On Ki Wong" userId="0875e790-771d-4d85-af55-154688630e09" providerId="ADAL" clId="{69126DEB-B885-4B18-A09D-8D8E505D58AB}" dt="2024-10-22T12:41:39.450" v="3145" actId="1076"/>
          <ac:spMkLst>
            <pc:docMk/>
            <pc:sldMk cId="0" sldId="263"/>
            <ac:spMk id="10" creationId="{00000000-0000-0000-0000-000000000000}"/>
          </ac:spMkLst>
        </pc:spChg>
        <pc:spChg chg="mod">
          <ac:chgData name="On Ki Wong" userId="0875e790-771d-4d85-af55-154688630e09" providerId="ADAL" clId="{69126DEB-B885-4B18-A09D-8D8E505D58AB}" dt="2024-10-22T12:41:29.673" v="3143" actId="20577"/>
          <ac:spMkLst>
            <pc:docMk/>
            <pc:sldMk cId="0" sldId="263"/>
            <ac:spMk id="11" creationId="{00000000-0000-0000-0000-000000000000}"/>
          </ac:spMkLst>
        </pc:spChg>
        <pc:picChg chg="mod">
          <ac:chgData name="On Ki Wong" userId="0875e790-771d-4d85-af55-154688630e09" providerId="ADAL" clId="{69126DEB-B885-4B18-A09D-8D8E505D58AB}" dt="2024-10-22T13:52:35.655" v="3274"/>
          <ac:picMkLst>
            <pc:docMk/>
            <pc:sldMk cId="0" sldId="263"/>
            <ac:picMk id="13" creationId="{33F58C8E-4101-3233-2724-5270EDEADD70}"/>
          </ac:picMkLst>
        </pc:picChg>
        <pc:picChg chg="del">
          <ac:chgData name="On Ki Wong" userId="0875e790-771d-4d85-af55-154688630e09" providerId="ADAL" clId="{69126DEB-B885-4B18-A09D-8D8E505D58AB}" dt="2024-10-22T08:19:15.829" v="696" actId="478"/>
          <ac:picMkLst>
            <pc:docMk/>
            <pc:sldMk cId="0" sldId="263"/>
            <ac:picMk id="15" creationId="{C555F255-CC46-DC28-7D56-116D892F03FE}"/>
          </ac:picMkLst>
        </pc:picChg>
        <pc:picChg chg="mod">
          <ac:chgData name="On Ki Wong" userId="0875e790-771d-4d85-af55-154688630e09" providerId="ADAL" clId="{69126DEB-B885-4B18-A09D-8D8E505D58AB}" dt="2024-10-22T13:49:37.774" v="3273"/>
          <ac:picMkLst>
            <pc:docMk/>
            <pc:sldMk cId="0" sldId="263"/>
            <ac:picMk id="1026" creationId="{329523B2-F286-AB4D-ED06-50B5F7CBE77D}"/>
          </ac:picMkLst>
        </pc:picChg>
      </pc:sldChg>
      <pc:sldChg chg="delSp modSp mod delAnim modNotesTx">
        <pc:chgData name="On Ki Wong" userId="0875e790-771d-4d85-af55-154688630e09" providerId="ADAL" clId="{69126DEB-B885-4B18-A09D-8D8E505D58AB}" dt="2024-10-22T23:17:02.405" v="5080" actId="20577"/>
        <pc:sldMkLst>
          <pc:docMk/>
          <pc:sldMk cId="1003396375" sldId="264"/>
        </pc:sldMkLst>
        <pc:spChg chg="del">
          <ac:chgData name="On Ki Wong" userId="0875e790-771d-4d85-af55-154688630e09" providerId="ADAL" clId="{69126DEB-B885-4B18-A09D-8D8E505D58AB}" dt="2024-10-22T08:28:56.180" v="697" actId="478"/>
          <ac:spMkLst>
            <pc:docMk/>
            <pc:sldMk cId="1003396375" sldId="264"/>
            <ac:spMk id="4" creationId="{E3EE7F9C-BD3E-D181-9D86-0C1AF3FE09D4}"/>
          </ac:spMkLst>
        </pc:spChg>
        <pc:spChg chg="del">
          <ac:chgData name="On Ki Wong" userId="0875e790-771d-4d85-af55-154688630e09" providerId="ADAL" clId="{69126DEB-B885-4B18-A09D-8D8E505D58AB}" dt="2024-10-22T08:28:58.905" v="698" actId="478"/>
          <ac:spMkLst>
            <pc:docMk/>
            <pc:sldMk cId="1003396375" sldId="264"/>
            <ac:spMk id="5" creationId="{F3F2C923-A242-4E08-3E56-E7272CAB183A}"/>
          </ac:spMkLst>
        </pc:spChg>
        <pc:spChg chg="del">
          <ac:chgData name="On Ki Wong" userId="0875e790-771d-4d85-af55-154688630e09" providerId="ADAL" clId="{69126DEB-B885-4B18-A09D-8D8E505D58AB}" dt="2024-10-22T08:29:06.789" v="700" actId="478"/>
          <ac:spMkLst>
            <pc:docMk/>
            <pc:sldMk cId="1003396375" sldId="264"/>
            <ac:spMk id="6" creationId="{14DECAE0-931C-58FF-7F68-D51310DFDB8B}"/>
          </ac:spMkLst>
        </pc:spChg>
        <pc:spChg chg="del">
          <ac:chgData name="On Ki Wong" userId="0875e790-771d-4d85-af55-154688630e09" providerId="ADAL" clId="{69126DEB-B885-4B18-A09D-8D8E505D58AB}" dt="2024-10-22T08:29:01.652" v="699" actId="478"/>
          <ac:spMkLst>
            <pc:docMk/>
            <pc:sldMk cId="1003396375" sldId="264"/>
            <ac:spMk id="7" creationId="{7E223AB9-E5AE-AA41-8239-E32B568DE39F}"/>
          </ac:spMkLst>
        </pc:spChg>
        <pc:picChg chg="mod">
          <ac:chgData name="On Ki Wong" userId="0875e790-771d-4d85-af55-154688630e09" providerId="ADAL" clId="{69126DEB-B885-4B18-A09D-8D8E505D58AB}" dt="2024-10-22T09:55:59.513" v="3088" actId="1076"/>
          <ac:picMkLst>
            <pc:docMk/>
            <pc:sldMk cId="1003396375" sldId="264"/>
            <ac:picMk id="3" creationId="{E1BC363C-92D2-97B8-F7A9-D1E8B5B3BC8C}"/>
          </ac:picMkLst>
        </pc:picChg>
      </pc:sldChg>
      <pc:sldChg chg="addSp delSp modSp add mod modNotesTx">
        <pc:chgData name="On Ki Wong" userId="0875e790-771d-4d85-af55-154688630e09" providerId="ADAL" clId="{69126DEB-B885-4B18-A09D-8D8E505D58AB}" dt="2024-10-22T23:54:42.516" v="5672" actId="20577"/>
        <pc:sldMkLst>
          <pc:docMk/>
          <pc:sldMk cId="1038059159" sldId="265"/>
        </pc:sldMkLst>
        <pc:picChg chg="add mod">
          <ac:chgData name="On Ki Wong" userId="0875e790-771d-4d85-af55-154688630e09" providerId="ADAL" clId="{69126DEB-B885-4B18-A09D-8D8E505D58AB}" dt="2024-10-22T12:31:41.871" v="3125" actId="1076"/>
          <ac:picMkLst>
            <pc:docMk/>
            <pc:sldMk cId="1038059159" sldId="265"/>
            <ac:picMk id="21" creationId="{07EB8E1C-78FA-68CC-B30F-9FE81E1CE01E}"/>
          </ac:picMkLst>
        </pc:picChg>
        <pc:picChg chg="del mod">
          <ac:chgData name="On Ki Wong" userId="0875e790-771d-4d85-af55-154688630e09" providerId="ADAL" clId="{69126DEB-B885-4B18-A09D-8D8E505D58AB}" dt="2024-10-22T08:32:14.116" v="705" actId="478"/>
          <ac:picMkLst>
            <pc:docMk/>
            <pc:sldMk cId="1038059159" sldId="265"/>
            <ac:picMk id="22" creationId="{746FB834-F90D-E0F5-9832-7CF93B4DAA15}"/>
          </ac:picMkLst>
        </pc:picChg>
      </pc:sldChg>
      <pc:sldChg chg="del">
        <pc:chgData name="On Ki Wong" userId="0875e790-771d-4d85-af55-154688630e09" providerId="ADAL" clId="{69126DEB-B885-4B18-A09D-8D8E505D58AB}" dt="2024-10-22T08:14:38.296" v="688" actId="2696"/>
        <pc:sldMkLst>
          <pc:docMk/>
          <pc:sldMk cId="3379472637" sldId="265"/>
        </pc:sldMkLst>
      </pc:sldChg>
      <pc:sldChg chg="addSp modSp new mod ord modNotesTx">
        <pc:chgData name="On Ki Wong" userId="0875e790-771d-4d85-af55-154688630e09" providerId="ADAL" clId="{69126DEB-B885-4B18-A09D-8D8E505D58AB}" dt="2024-10-23T00:21:15.255" v="5751" actId="20577"/>
        <pc:sldMkLst>
          <pc:docMk/>
          <pc:sldMk cId="1756766647" sldId="266"/>
        </pc:sldMkLst>
        <pc:spChg chg="add mod">
          <ac:chgData name="On Ki Wong" userId="0875e790-771d-4d85-af55-154688630e09" providerId="ADAL" clId="{69126DEB-B885-4B18-A09D-8D8E505D58AB}" dt="2024-10-23T00:21:08.423" v="5738" actId="20577"/>
          <ac:spMkLst>
            <pc:docMk/>
            <pc:sldMk cId="1756766647" sldId="266"/>
            <ac:spMk id="3" creationId="{3ED1E7B8-D3C6-E8AC-1BE3-3F6B7A8FBB5F}"/>
          </ac:spMkLst>
        </pc:spChg>
      </pc:sldChg>
      <pc:sldChg chg="addSp new modNotesTx">
        <pc:chgData name="On Ki Wong" userId="0875e790-771d-4d85-af55-154688630e09" providerId="ADAL" clId="{69126DEB-B885-4B18-A09D-8D8E505D58AB}" dt="2024-10-22T16:43:57.623" v="4330"/>
        <pc:sldMkLst>
          <pc:docMk/>
          <pc:sldMk cId="2609763640" sldId="267"/>
        </pc:sldMkLst>
        <pc:picChg chg="add">
          <ac:chgData name="On Ki Wong" userId="0875e790-771d-4d85-af55-154688630e09" providerId="ADAL" clId="{69126DEB-B885-4B18-A09D-8D8E505D58AB}" dt="2024-10-22T13:17:09.559" v="3236"/>
          <ac:picMkLst>
            <pc:docMk/>
            <pc:sldMk cId="2609763640" sldId="267"/>
            <ac:picMk id="2050" creationId="{ADBB2897-E5B8-E63F-A5D3-E30FE299C910}"/>
          </ac:picMkLst>
        </pc:picChg>
      </pc:sldChg>
      <pc:sldChg chg="addSp modSp new del mod modNotesTx">
        <pc:chgData name="On Ki Wong" userId="0875e790-771d-4d85-af55-154688630e09" providerId="ADAL" clId="{69126DEB-B885-4B18-A09D-8D8E505D58AB}" dt="2024-10-22T16:46:11.633" v="4331" actId="2696"/>
        <pc:sldMkLst>
          <pc:docMk/>
          <pc:sldMk cId="1174423397" sldId="268"/>
        </pc:sldMkLst>
        <pc:picChg chg="add mod">
          <ac:chgData name="On Ki Wong" userId="0875e790-771d-4d85-af55-154688630e09" providerId="ADAL" clId="{69126DEB-B885-4B18-A09D-8D8E505D58AB}" dt="2024-10-22T14:37:06.492" v="3679"/>
          <ac:picMkLst>
            <pc:docMk/>
            <pc:sldMk cId="1174423397" sldId="268"/>
            <ac:picMk id="3" creationId="{C07AB034-DFAC-AB3D-D6B0-08D898EDB5BD}"/>
          </ac:picMkLst>
        </pc:picChg>
      </pc:sldChg>
      <pc:sldChg chg="addSp delSp modSp new mod ord modNotesTx">
        <pc:chgData name="On Ki Wong" userId="0875e790-771d-4d85-af55-154688630e09" providerId="ADAL" clId="{69126DEB-B885-4B18-A09D-8D8E505D58AB}" dt="2024-10-22T23:35:01.710" v="5578" actId="20577"/>
        <pc:sldMkLst>
          <pc:docMk/>
          <pc:sldMk cId="1726084613" sldId="269"/>
        </pc:sldMkLst>
        <pc:spChg chg="add del mod">
          <ac:chgData name="On Ki Wong" userId="0875e790-771d-4d85-af55-154688630e09" providerId="ADAL" clId="{69126DEB-B885-4B18-A09D-8D8E505D58AB}" dt="2024-10-22T15:18:01.490" v="3907" actId="478"/>
          <ac:spMkLst>
            <pc:docMk/>
            <pc:sldMk cId="1726084613" sldId="269"/>
            <ac:spMk id="3" creationId="{63141195-ACDB-4D03-A7F5-350DAE48CB79}"/>
          </ac:spMkLst>
        </pc:spChg>
        <pc:spChg chg="add mod">
          <ac:chgData name="On Ki Wong" userId="0875e790-771d-4d85-af55-154688630e09" providerId="ADAL" clId="{69126DEB-B885-4B18-A09D-8D8E505D58AB}" dt="2024-10-22T23:32:06.972" v="5476" actId="207"/>
          <ac:spMkLst>
            <pc:docMk/>
            <pc:sldMk cId="1726084613" sldId="269"/>
            <ac:spMk id="5" creationId="{C607E66C-6479-BD5E-B29A-AAE2997FB36F}"/>
          </ac:spMkLst>
        </pc:spChg>
        <pc:spChg chg="add mod">
          <ac:chgData name="On Ki Wong" userId="0875e790-771d-4d85-af55-154688630e09" providerId="ADAL" clId="{69126DEB-B885-4B18-A09D-8D8E505D58AB}" dt="2024-10-22T23:32:22.338" v="5493" actId="14100"/>
          <ac:spMkLst>
            <pc:docMk/>
            <pc:sldMk cId="1726084613" sldId="269"/>
            <ac:spMk id="7" creationId="{FA8B6241-74BD-0DF3-65A4-8498B0B9783E}"/>
          </ac:spMkLst>
        </pc:spChg>
        <pc:graphicFrameChg chg="add del modGraphic">
          <ac:chgData name="On Ki Wong" userId="0875e790-771d-4d85-af55-154688630e09" providerId="ADAL" clId="{69126DEB-B885-4B18-A09D-8D8E505D58AB}" dt="2024-10-22T15:19:28.149" v="3928" actId="27309"/>
          <ac:graphicFrameMkLst>
            <pc:docMk/>
            <pc:sldMk cId="1726084613" sldId="269"/>
            <ac:graphicFrameMk id="11" creationId="{01439707-BC3A-6567-0DA7-1F4B1FE7C37B}"/>
          </ac:graphicFrameMkLst>
        </pc:graphicFrameChg>
        <pc:picChg chg="add del mod">
          <ac:chgData name="On Ki Wong" userId="0875e790-771d-4d85-af55-154688630e09" providerId="ADAL" clId="{69126DEB-B885-4B18-A09D-8D8E505D58AB}" dt="2024-10-22T15:18:01.490" v="3907" actId="478"/>
          <ac:picMkLst>
            <pc:docMk/>
            <pc:sldMk cId="1726084613" sldId="269"/>
            <ac:picMk id="2" creationId="{DB7AD78C-2150-6882-464A-EF1848F6E033}"/>
          </ac:picMkLst>
        </pc:picChg>
        <pc:picChg chg="add mod">
          <ac:chgData name="On Ki Wong" userId="0875e790-771d-4d85-af55-154688630e09" providerId="ADAL" clId="{69126DEB-B885-4B18-A09D-8D8E505D58AB}" dt="2024-10-22T15:19:15.001" v="3923" actId="1076"/>
          <ac:picMkLst>
            <pc:docMk/>
            <pc:sldMk cId="1726084613" sldId="269"/>
            <ac:picMk id="8" creationId="{2C14431B-D16F-DDB6-9220-E9C276EB3746}"/>
          </ac:picMkLst>
        </pc:picChg>
        <pc:picChg chg="add del mod">
          <ac:chgData name="On Ki Wong" userId="0875e790-771d-4d85-af55-154688630e09" providerId="ADAL" clId="{69126DEB-B885-4B18-A09D-8D8E505D58AB}" dt="2024-10-22T15:19:24.327" v="3926" actId="478"/>
          <ac:picMkLst>
            <pc:docMk/>
            <pc:sldMk cId="1726084613" sldId="269"/>
            <ac:picMk id="9" creationId="{B6155DDE-B2E7-8BD5-9A47-FC2922C7B39A}"/>
          </ac:picMkLst>
        </pc:picChg>
        <pc:picChg chg="add mod">
          <ac:chgData name="On Ki Wong" userId="0875e790-771d-4d85-af55-154688630e09" providerId="ADAL" clId="{69126DEB-B885-4B18-A09D-8D8E505D58AB}" dt="2024-10-22T15:24:34.435" v="3986" actId="1076"/>
          <ac:picMkLst>
            <pc:docMk/>
            <pc:sldMk cId="1726084613" sldId="269"/>
            <ac:picMk id="4098" creationId="{036D8C69-08D0-C40F-CF60-5AA97F86C66E}"/>
          </ac:picMkLst>
        </pc:picChg>
      </pc:sldChg>
      <pc:sldChg chg="addSp delSp modSp new mod ord modNotesTx">
        <pc:chgData name="On Ki Wong" userId="0875e790-771d-4d85-af55-154688630e09" providerId="ADAL" clId="{69126DEB-B885-4B18-A09D-8D8E505D58AB}" dt="2024-10-22T23:42:46.990" v="5586" actId="20577"/>
        <pc:sldMkLst>
          <pc:docMk/>
          <pc:sldMk cId="2998853547" sldId="270"/>
        </pc:sldMkLst>
        <pc:spChg chg="add mod">
          <ac:chgData name="On Ki Wong" userId="0875e790-771d-4d85-af55-154688630e09" providerId="ADAL" clId="{69126DEB-B885-4B18-A09D-8D8E505D58AB}" dt="2024-10-22T15:22:42.299" v="3978" actId="1076"/>
          <ac:spMkLst>
            <pc:docMk/>
            <pc:sldMk cId="2998853547" sldId="270"/>
            <ac:spMk id="5" creationId="{F8CEED0D-D8F9-8591-B1BF-F0BCD71EDA35}"/>
          </ac:spMkLst>
        </pc:spChg>
        <pc:spChg chg="add mod">
          <ac:chgData name="On Ki Wong" userId="0875e790-771d-4d85-af55-154688630e09" providerId="ADAL" clId="{69126DEB-B885-4B18-A09D-8D8E505D58AB}" dt="2024-10-22T15:22:54.444" v="3980" actId="1076"/>
          <ac:spMkLst>
            <pc:docMk/>
            <pc:sldMk cId="2998853547" sldId="270"/>
            <ac:spMk id="6" creationId="{B14336B3-EBD3-944F-A427-A5121543D902}"/>
          </ac:spMkLst>
        </pc:spChg>
        <pc:graphicFrameChg chg="add del modGraphic">
          <ac:chgData name="On Ki Wong" userId="0875e790-771d-4d85-af55-154688630e09" providerId="ADAL" clId="{69126DEB-B885-4B18-A09D-8D8E505D58AB}" dt="2024-10-22T15:20:13.975" v="3937" actId="27309"/>
          <ac:graphicFrameMkLst>
            <pc:docMk/>
            <pc:sldMk cId="2998853547" sldId="270"/>
            <ac:graphicFrameMk id="3" creationId="{845AA54F-3902-67A1-FB40-7E330CC1FF0A}"/>
          </ac:graphicFrameMkLst>
        </pc:graphicFrameChg>
        <pc:picChg chg="add mod">
          <ac:chgData name="On Ki Wong" userId="0875e790-771d-4d85-af55-154688630e09" providerId="ADAL" clId="{69126DEB-B885-4B18-A09D-8D8E505D58AB}" dt="2024-10-22T15:22:35.045" v="3977" actId="1076"/>
          <ac:picMkLst>
            <pc:docMk/>
            <pc:sldMk cId="2998853547" sldId="270"/>
            <ac:picMk id="4" creationId="{2F17D6E9-4051-F553-7442-08887D1C0030}"/>
          </ac:picMkLst>
        </pc:picChg>
        <pc:picChg chg="add mod">
          <ac:chgData name="On Ki Wong" userId="0875e790-771d-4d85-af55-154688630e09" providerId="ADAL" clId="{69126DEB-B885-4B18-A09D-8D8E505D58AB}" dt="2024-10-22T15:24:25.442" v="3985" actId="1076"/>
          <ac:picMkLst>
            <pc:docMk/>
            <pc:sldMk cId="2998853547" sldId="270"/>
            <ac:picMk id="5122" creationId="{78415BBE-7F39-8625-3290-850F2A30536C}"/>
          </ac:picMkLst>
        </pc:picChg>
      </pc:sldChg>
      <pc:sldChg chg="addSp delSp modSp new mod modNotesTx">
        <pc:chgData name="On Ki Wong" userId="0875e790-771d-4d85-af55-154688630e09" providerId="ADAL" clId="{69126DEB-B885-4B18-A09D-8D8E505D58AB}" dt="2024-10-23T06:48:59.766" v="5787" actId="1076"/>
        <pc:sldMkLst>
          <pc:docMk/>
          <pc:sldMk cId="2528503643" sldId="271"/>
        </pc:sldMkLst>
        <pc:spChg chg="add mod">
          <ac:chgData name="On Ki Wong" userId="0875e790-771d-4d85-af55-154688630e09" providerId="ADAL" clId="{69126DEB-B885-4B18-A09D-8D8E505D58AB}" dt="2024-10-23T00:43:09.202" v="5782" actId="20577"/>
          <ac:spMkLst>
            <pc:docMk/>
            <pc:sldMk cId="2528503643" sldId="271"/>
            <ac:spMk id="2" creationId="{9A6933F1-8B92-5F30-9A66-04437F89B956}"/>
          </ac:spMkLst>
        </pc:spChg>
        <pc:spChg chg="add mod">
          <ac:chgData name="On Ki Wong" userId="0875e790-771d-4d85-af55-154688630e09" providerId="ADAL" clId="{69126DEB-B885-4B18-A09D-8D8E505D58AB}" dt="2024-10-23T00:07:48.600" v="5714" actId="20577"/>
          <ac:spMkLst>
            <pc:docMk/>
            <pc:sldMk cId="2528503643" sldId="271"/>
            <ac:spMk id="4" creationId="{FD061528-FDB3-4CEC-5E9D-BE607217AFDA}"/>
          </ac:spMkLst>
        </pc:spChg>
        <pc:picChg chg="add del mod">
          <ac:chgData name="On Ki Wong" userId="0875e790-771d-4d85-af55-154688630e09" providerId="ADAL" clId="{69126DEB-B885-4B18-A09D-8D8E505D58AB}" dt="2024-10-22T16:38:07.253" v="4225" actId="478"/>
          <ac:picMkLst>
            <pc:docMk/>
            <pc:sldMk cId="2528503643" sldId="271"/>
            <ac:picMk id="6146" creationId="{B6B8057A-A6AF-2D41-2D41-8CFC69C91F47}"/>
          </ac:picMkLst>
        </pc:picChg>
        <pc:picChg chg="add mod">
          <ac:chgData name="On Ki Wong" userId="0875e790-771d-4d85-af55-154688630e09" providerId="ADAL" clId="{69126DEB-B885-4B18-A09D-8D8E505D58AB}" dt="2024-10-23T06:48:59.766" v="5787" actId="1076"/>
          <ac:picMkLst>
            <pc:docMk/>
            <pc:sldMk cId="2528503643" sldId="271"/>
            <ac:picMk id="6148" creationId="{D8AF5394-51B4-8615-E4A6-D4E35E2AB71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900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Good morning, everyone. Let's think about Instagram for a moment.</a:t>
            </a:r>
          </a:p>
          <a:p>
            <a:endParaRPr lang="en-US" dirty="0"/>
          </a:p>
          <a:p>
            <a:r>
              <a:rPr lang="en-US" i="1" dirty="0"/>
              <a:t>With over 95 million photos posted every day, it’s becoming a habit of how we share our lives.</a:t>
            </a:r>
          </a:p>
          <a:p>
            <a:endParaRPr lang="en-US" dirty="0"/>
          </a:p>
          <a:p>
            <a:r>
              <a:rPr lang="en-US" i="1" dirty="0"/>
              <a:t>I remember my first post back in 2019—a picture of cherry blossoms. It was a beautiful moment, I want to capture and celebrate with friends before graduation</a:t>
            </a:r>
            <a:endParaRPr lang="en-US" dirty="0"/>
          </a:p>
          <a:p>
            <a:r>
              <a:rPr lang="en-US" i="1" dirty="0"/>
              <a:t>(Brief pause)</a:t>
            </a:r>
          </a:p>
          <a:p>
            <a:endParaRPr lang="en-US" dirty="0"/>
          </a:p>
          <a:p>
            <a:r>
              <a:rPr lang="en-US" dirty="0"/>
              <a:t>Now, let’s be honest: we don’t always just follow close friends or celebrities. Sometimes, we find ourselves checking out people that we don’t follow, just to stay in the loop—</a:t>
            </a:r>
          </a:p>
          <a:p>
            <a:endParaRPr lang="en-US" dirty="0"/>
          </a:p>
          <a:p>
            <a:r>
              <a:rPr lang="en-US" dirty="0"/>
              <a:t>One, quick question—who do you follow? Any celebrities or accounts you check regularly?</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show you a practical example I worked on earlier this year. </a:t>
            </a:r>
          </a:p>
          <a:p>
            <a:endParaRPr lang="en-US"/>
          </a:p>
          <a:p>
            <a:r>
              <a:rPr lang="en-US"/>
              <a:t>I built a Python script to extract key information directly from PDFs to automatically populate indicator questions. It was a significant time-saver for updating the impact potential dataset.</a:t>
            </a:r>
          </a:p>
          <a:p>
            <a:endParaRPr lang="en-US"/>
          </a:p>
          <a:p>
            <a:r>
              <a:rPr lang="en-US"/>
              <a:t>Now, this repository is set to private, aligning with GCF’s strict data-sharing policies.</a:t>
            </a:r>
          </a:p>
          <a:p>
            <a:endParaRPr lang="en-US"/>
          </a:p>
          <a:p>
            <a:r>
              <a:rPr lang="en-US"/>
              <a:t> If we all agree on moving forward with GitHub, I propose we pilot this with the LAC evaluation project—pending green light from management and ICT approval."</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2244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i="1" dirty="0"/>
              <a:t>Consider this situation: You are representing IEU at a thematic conference. During a break, a researcher from a prominent think tank approaches you. They express interest in citing IEU's analysis in their upcoming publication. However, they need to understand how we calculated critical data—such as the AEs' approval dates, the investment score for a specific region, or the criteria we used to classify Indigenous Peoples in our report.“</a:t>
            </a:r>
          </a:p>
          <a:p>
            <a:endParaRPr lang="en-US" dirty="0"/>
          </a:p>
          <a:p>
            <a:r>
              <a:rPr lang="en-US" i="1" dirty="0"/>
              <a:t>"Your colleague, who led this analysis, is not present. Furthermore, the methodology and calculations behind the charts they are asking about are not fresh in your mind."</a:t>
            </a:r>
            <a:endParaRPr lang="en-US" dirty="0"/>
          </a:p>
          <a:p>
            <a:endParaRPr lang="en-US" i="1" dirty="0"/>
          </a:p>
          <a:p>
            <a:endParaRPr lang="en-US" i="1" dirty="0"/>
          </a:p>
          <a:p>
            <a:r>
              <a:rPr lang="en-US" i="1" dirty="0"/>
              <a:t>With GitHub, you have a straightforward answer. Instead of scrambling for emails or scheduling follow-ups, you can provide immediate access to the repository for that evaluation. The repository contains everything—methodologies, formulas, calculations, and the set of keywords used for Indigenous classification. This transparency saves time, avoids miscommunication, and positions IEU as a leader in open, accountable research.</a:t>
            </a:r>
          </a:p>
          <a:p>
            <a:endParaRPr lang="en-US" i="1" dirty="0"/>
          </a:p>
          <a:p>
            <a:endParaRPr lang="en-US" dirty="0"/>
          </a:p>
          <a:p>
            <a:r>
              <a:rPr lang="en-US" i="1" dirty="0"/>
              <a:t>Brief pause.</a:t>
            </a:r>
          </a:p>
          <a:p>
            <a:endParaRPr lang="en-US" i="1" dirty="0"/>
          </a:p>
          <a:p>
            <a:endParaRPr lang="en-US" dirty="0"/>
          </a:p>
        </p:txBody>
      </p:sp>
    </p:spTree>
    <p:extLst>
      <p:ext uri="{BB962C8B-B14F-4D97-AF65-F5344CB8AC3E}">
        <p14:creationId xmlns:p14="http://schemas.microsoft.com/office/powerpoint/2010/main" val="175438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i="1"/>
              <a:t>At this point, I’ve walked you through how GitHub can bring significant improvements to the way we manage, share, and protect our evaluation work. But the question I want to leave with all of you today is: What do you think? Take a moment to reflect on what you’ve seen—does this platform align with the needs and challenges we’ve discussed?</a:t>
            </a:r>
          </a:p>
          <a:p>
            <a:br>
              <a:rPr lang="en-US"/>
            </a:br>
            <a:r>
              <a:rPr lang="en-US" i="1"/>
              <a:t>Pause to give them a moment to think.</a:t>
            </a:r>
          </a:p>
          <a:p>
            <a:endParaRPr lang="en-US"/>
          </a:p>
          <a:p>
            <a:r>
              <a:rPr lang="en-US" i="1"/>
              <a:t>With management approval, I propose using GitHub as a pilot platform, we could decide on the pilot evaluation -  starting with the LAC evaluation repository. We can also hold technical sessions to ensure everyone is equipped to leverage this tool.</a:t>
            </a:r>
            <a:endParaRPr lang="en-US"/>
          </a:p>
          <a:p>
            <a:br>
              <a:rPr lang="en-US"/>
            </a:br>
            <a:endParaRPr lang="en-US"/>
          </a:p>
          <a:p>
            <a:endParaRPr lang="en-US"/>
          </a:p>
        </p:txBody>
      </p:sp>
    </p:spTree>
    <p:extLst>
      <p:ext uri="{BB962C8B-B14F-4D97-AF65-F5344CB8AC3E}">
        <p14:creationId xmlns:p14="http://schemas.microsoft.com/office/powerpoint/2010/main" val="111966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I want to use Taylor Swift as our </a:t>
            </a:r>
            <a:r>
              <a:rPr lang="en-US" dirty="0" err="1"/>
              <a:t>exmaple</a:t>
            </a:r>
            <a:r>
              <a:rPr lang="en-US" dirty="0"/>
              <a:t>. For Taylor, Instagram isn’t just a photo album; it's a platform to connect with millions of fans and promote her concerts.</a:t>
            </a:r>
          </a:p>
          <a:p>
            <a:endParaRPr lang="en-US" dirty="0"/>
          </a:p>
          <a:p>
            <a:r>
              <a:rPr lang="en-US" dirty="0"/>
              <a:t>Now, why am I showing this? Well, The </a:t>
            </a:r>
            <a:r>
              <a:rPr lang="en-US" dirty="0" err="1"/>
              <a:t>dataLAB</a:t>
            </a:r>
            <a:r>
              <a:rPr lang="en-US" dirty="0"/>
              <a:t> need something similar—we want the engagement and interactions! But how could we do that?</a:t>
            </a:r>
          </a:p>
          <a:p>
            <a:endParaRPr lang="en-US" dirty="0"/>
          </a:p>
        </p:txBody>
      </p:sp>
    </p:spTree>
    <p:extLst>
      <p:ext uri="{BB962C8B-B14F-4D97-AF65-F5344CB8AC3E}">
        <p14:creationId xmlns:p14="http://schemas.microsoft.com/office/powerpoint/2010/main" val="4280247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why today, I’m introducing GitHub—a platform built for sharing data, code, and methodologies with others. F</a:t>
            </a:r>
          </a:p>
          <a:p>
            <a:endParaRPr lang="en-US" dirty="0"/>
          </a:p>
          <a:p>
            <a:r>
              <a:rPr lang="en-US" dirty="0"/>
              <a:t>or us, evaluators and researchers, GitHub is like Instagram. </a:t>
            </a:r>
          </a:p>
          <a:p>
            <a:endParaRPr lang="en-US" dirty="0"/>
          </a:p>
          <a:p>
            <a:r>
              <a:rPr lang="en-US" dirty="0"/>
              <a:t>Instead of photos, we upload data and analysis. It’s where we showcase our work to the world.</a:t>
            </a:r>
          </a:p>
          <a:p>
            <a:endParaRPr lang="en-US" dirty="0"/>
          </a:p>
          <a:p>
            <a:r>
              <a:rPr lang="en-US" dirty="0"/>
              <a:t>You might ask, "Why GitHub specifically?“</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real-world examples explain it well: NASA and the COVID 19 dashboard.</a:t>
            </a:r>
          </a:p>
          <a:p>
            <a:endParaRPr lang="en-US" dirty="0"/>
          </a:p>
          <a:p>
            <a:r>
              <a:rPr lang="en-US" dirty="0"/>
              <a:t>NASA uses GitHub to share with public their satellite imagery data and complex </a:t>
            </a:r>
            <a:r>
              <a:rPr lang="en-US" dirty="0" err="1"/>
              <a:t>al.go.ri.thms</a:t>
            </a:r>
            <a:r>
              <a:rPr lang="en-US" dirty="0"/>
              <a:t> to </a:t>
            </a:r>
            <a:r>
              <a:rPr lang="en-US" dirty="0" err="1"/>
              <a:t>migitate</a:t>
            </a:r>
            <a:r>
              <a:rPr lang="en-US" dirty="0"/>
              <a:t> mis-calculation in radar beam. </a:t>
            </a:r>
          </a:p>
          <a:p>
            <a:endParaRPr lang="en-US" dirty="0"/>
          </a:p>
          <a:p>
            <a:r>
              <a:rPr lang="en-US" dirty="0"/>
              <a:t>Johns Hopkins, on the other hand, launched its COVID-19 dashboard using GitHub. </a:t>
            </a:r>
          </a:p>
          <a:p>
            <a:endParaRPr lang="en-US" dirty="0"/>
          </a:p>
          <a:p>
            <a:r>
              <a:rPr lang="en-US" dirty="0"/>
              <a:t>Many of you have seen it in action, providing real-time data globally.</a:t>
            </a:r>
          </a:p>
          <a:p>
            <a:endParaRPr lang="en-US" dirty="0"/>
          </a:p>
          <a:p>
            <a:r>
              <a:rPr lang="en-US" dirty="0"/>
              <a:t>In fact, during my time at the World Food </a:t>
            </a:r>
            <a:r>
              <a:rPr lang="en-US" dirty="0" err="1"/>
              <a:t>Programme</a:t>
            </a:r>
            <a:r>
              <a:rPr lang="en-US" dirty="0"/>
              <a:t>, we used their API to estimate how many children lost access to school meals during the lockdowns.</a:t>
            </a:r>
          </a:p>
          <a:p>
            <a:endParaRPr lang="en-US" dirty="0"/>
          </a:p>
          <a:p>
            <a:r>
              <a:rPr lang="en-US" dirty="0"/>
              <a:t>These …organizations didn’t pick GitHub randomly. They chose it for reliability, transparency, and its ability to foster collaboration.</a:t>
            </a:r>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our current situation. </a:t>
            </a:r>
          </a:p>
          <a:p>
            <a:endParaRPr lang="en-US" dirty="0"/>
          </a:p>
          <a:p>
            <a:r>
              <a:rPr lang="en-US" dirty="0"/>
              <a:t>Genta/</a:t>
            </a:r>
            <a:r>
              <a:rPr lang="en-US" dirty="0" err="1"/>
              <a:t>Elang</a:t>
            </a:r>
            <a:r>
              <a:rPr lang="en-US" dirty="0"/>
              <a:t>,  do you remember when was the last time we all lost access to a SharePoint folder? </a:t>
            </a:r>
          </a:p>
          <a:p>
            <a:endParaRPr lang="en-US" dirty="0"/>
          </a:p>
          <a:p>
            <a:r>
              <a:rPr lang="en-US" dirty="0"/>
              <a:t>It's a real pain, isn’t it? You’re right in the middle of something important, and boom—everything grinds to a halt. Progress frozen. We’ve been there.</a:t>
            </a:r>
          </a:p>
          <a:p>
            <a:endParaRPr lang="en-US" dirty="0"/>
          </a:p>
          <a:p>
            <a:r>
              <a:rPr lang="en-US" b="1" dirty="0"/>
              <a:t>Unreliability—SharePoint often becomes inaccessible, stopping our work.</a:t>
            </a:r>
          </a:p>
          <a:p>
            <a:endParaRPr lang="en-US" dirty="0"/>
          </a:p>
          <a:p>
            <a:r>
              <a:rPr lang="en-US" dirty="0"/>
              <a:t>I’m sure everyone here knows the frustration.—it’s affecting our timelines and productivity.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a:t>On my second point, sometimes it feels like our data is </a:t>
            </a:r>
            <a:r>
              <a:rPr lang="en-US" err="1"/>
              <a:t>mesey</a:t>
            </a:r>
            <a:r>
              <a:rPr lang="en-US"/>
              <a:t> like a children's playroom—files here, versions there. And when it comes to version control, it’s a nightmare.</a:t>
            </a:r>
          </a:p>
          <a:p>
            <a:endParaRPr lang="en-US"/>
          </a:p>
          <a:p>
            <a:r>
              <a:rPr lang="en-US"/>
              <a:t>Here’s the second problem: We can’t always tell which file or analysis is the most current.</a:t>
            </a:r>
          </a:p>
          <a:p>
            <a:endParaRPr lang="en-US"/>
          </a:p>
          <a:p>
            <a:r>
              <a:rPr lang="en-US"/>
              <a:t>And when it’s time to share with external stakeholders? It’s a chaos. It’s tough to track, and it wastes time and energy, and often leads to mistakes. </a:t>
            </a:r>
          </a:p>
        </p:txBody>
      </p:sp>
    </p:spTree>
    <p:extLst>
      <p:ext uri="{BB962C8B-B14F-4D97-AF65-F5344CB8AC3E}">
        <p14:creationId xmlns:p14="http://schemas.microsoft.com/office/powerpoint/2010/main" val="2979696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Lastly, and maybe most critically, tracking contributors has become almost impossible. Who made what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Where’s the feedback? And how do we ensure everything is reproducible? We need a system where each contributor’s work is automatically recorded, feedback is transparent, and anyone can retrace the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Right now, it's like trying to finish a puzzle with missing pieces.</a:t>
            </a:r>
            <a:endParaRPr lang="en-US" i="1"/>
          </a:p>
          <a:p>
            <a:endParaRPr lang="en-US"/>
          </a:p>
        </p:txBody>
      </p:sp>
    </p:spTree>
    <p:extLst>
      <p:ext uri="{BB962C8B-B14F-4D97-AF65-F5344CB8AC3E}">
        <p14:creationId xmlns:p14="http://schemas.microsoft.com/office/powerpoint/2010/main" val="180561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GitHub addresses these exact challenges through what I call 'TOR’:</a:t>
            </a:r>
          </a:p>
          <a:p>
            <a:endParaRPr lang="en-US" dirty="0"/>
          </a:p>
          <a:p>
            <a:r>
              <a:rPr lang="en-US" dirty="0"/>
              <a:t>Traceability, Optimization, and Reliability.</a:t>
            </a:r>
          </a:p>
          <a:p>
            <a:endParaRPr lang="en-US" dirty="0"/>
          </a:p>
          <a:p>
            <a:r>
              <a:rPr lang="en-US" dirty="0"/>
              <a:t>Where Every contribution is tracked—who did what and when—so no confusion. </a:t>
            </a:r>
          </a:p>
          <a:p>
            <a:endParaRPr lang="en-US" dirty="0"/>
          </a:p>
          <a:p>
            <a:r>
              <a:rPr lang="en-US" dirty="0"/>
              <a:t>Secondly. Team collaboration becomes seamless—no more messy versions. </a:t>
            </a:r>
          </a:p>
          <a:p>
            <a:endParaRPr lang="en-US" dirty="0"/>
          </a:p>
          <a:p>
            <a:r>
              <a:rPr lang="en-US" dirty="0" err="1"/>
              <a:t>Thriedly</a:t>
            </a:r>
            <a:r>
              <a:rPr lang="en-US" dirty="0"/>
              <a:t>, Unlike SharePoint, GitHub is stable and secure.</a:t>
            </a:r>
          </a:p>
          <a:p>
            <a:endParaRPr lang="en-US" dirty="0"/>
          </a:p>
          <a:p>
            <a:r>
              <a:rPr lang="en-US" dirty="0"/>
              <a:t>In short, GitHub keeps our work organized, accessible, and accountable, ensuring nothing is lost or unorganized</a:t>
            </a:r>
          </a:p>
        </p:txBody>
      </p:sp>
    </p:spTree>
    <p:extLst>
      <p:ext uri="{BB962C8B-B14F-4D97-AF65-F5344CB8AC3E}">
        <p14:creationId xmlns:p14="http://schemas.microsoft.com/office/powerpoint/2010/main" val="3301943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a strong example—World Bank’s DIME unit. </a:t>
            </a:r>
          </a:p>
          <a:p>
            <a:endParaRPr lang="en-US"/>
          </a:p>
          <a:p>
            <a:r>
              <a:rPr lang="en-US"/>
              <a:t>They use GitHub to host all of their reproducibility packages, including datasets, scripts, and documentation. </a:t>
            </a:r>
          </a:p>
          <a:p>
            <a:endParaRPr lang="en-US"/>
          </a:p>
          <a:p>
            <a:r>
              <a:rPr lang="en-US"/>
              <a:t>This makes their work fully transparent and accessible to public. </a:t>
            </a:r>
          </a:p>
          <a:p>
            <a:endParaRPr lang="en-US"/>
          </a:p>
          <a:p>
            <a:r>
              <a:rPr lang="en-US"/>
              <a:t>Currently, at IEU, our website works well for sharing reports, but it lacks the functionality for real-time data engagement. </a:t>
            </a:r>
          </a:p>
          <a:p>
            <a:endParaRPr lang="en-US"/>
          </a:p>
          <a:p>
            <a:r>
              <a:rPr lang="en-US"/>
              <a:t>With GitHub, not only can we store our analysis, but we can also track who's using it and how, giving us much-needed impact insights.</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code.nasa.gov/"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hyperlink" Target="https://github.com/CSSEGISandData/COVID-19"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hyperlink" Target="https://github.com/dime-worldbank"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4642883" y="575672"/>
            <a:ext cx="6172200" cy="771525"/>
          </a:xfrm>
          <a:prstGeom prst="rect">
            <a:avLst/>
          </a:prstGeom>
          <a:noFill/>
          <a:ln/>
        </p:spPr>
        <p:txBody>
          <a:bodyPr wrap="none" lIns="0" tIns="0" rIns="0" bIns="0" rtlCol="0" anchor="t"/>
          <a:lstStyle/>
          <a:p>
            <a:pPr marL="0" indent="0">
              <a:lnSpc>
                <a:spcPts val="6050"/>
              </a:lnSpc>
              <a:buNone/>
            </a:pPr>
            <a:endParaRPr lang="en-US" sz="4850"/>
          </a:p>
        </p:txBody>
      </p:sp>
      <p:sp>
        <p:nvSpPr>
          <p:cNvPr id="6" name="Text 2"/>
          <p:cNvSpPr/>
          <p:nvPr/>
        </p:nvSpPr>
        <p:spPr>
          <a:xfrm>
            <a:off x="6556057" y="2999184"/>
            <a:ext cx="144066" cy="370284"/>
          </a:xfrm>
          <a:prstGeom prst="rect">
            <a:avLst/>
          </a:prstGeom>
          <a:noFill/>
          <a:ln/>
        </p:spPr>
        <p:txBody>
          <a:bodyPr wrap="none" lIns="0" tIns="0" rIns="0" bIns="0" rtlCol="0" anchor="t"/>
          <a:lstStyle/>
          <a:p>
            <a:pPr marL="0" indent="0" algn="ctr">
              <a:lnSpc>
                <a:spcPts val="2900"/>
              </a:lnSpc>
              <a:buNone/>
            </a:pPr>
            <a:endParaRPr lang="en-US" sz="2900"/>
          </a:p>
        </p:txBody>
      </p:sp>
      <p:sp>
        <p:nvSpPr>
          <p:cNvPr id="7" name="Text 3"/>
          <p:cNvSpPr/>
          <p:nvPr/>
        </p:nvSpPr>
        <p:spPr>
          <a:xfrm>
            <a:off x="7152680" y="2906673"/>
            <a:ext cx="3134916" cy="385763"/>
          </a:xfrm>
          <a:prstGeom prst="rect">
            <a:avLst/>
          </a:prstGeom>
          <a:noFill/>
          <a:ln/>
        </p:spPr>
        <p:txBody>
          <a:bodyPr wrap="none" lIns="0" tIns="0" rIns="0" bIns="0" rtlCol="0" anchor="t"/>
          <a:lstStyle/>
          <a:p>
            <a:pPr marL="0" indent="0">
              <a:lnSpc>
                <a:spcPts val="3000"/>
              </a:lnSpc>
              <a:buNone/>
            </a:pPr>
            <a:endParaRPr lang="en-US" sz="2400"/>
          </a:p>
        </p:txBody>
      </p:sp>
      <p:sp>
        <p:nvSpPr>
          <p:cNvPr id="8" name="Text 4"/>
          <p:cNvSpPr/>
          <p:nvPr/>
        </p:nvSpPr>
        <p:spPr>
          <a:xfrm>
            <a:off x="7152680" y="3440549"/>
            <a:ext cx="6613684" cy="395049"/>
          </a:xfrm>
          <a:prstGeom prst="rect">
            <a:avLst/>
          </a:prstGeom>
          <a:noFill/>
          <a:ln/>
        </p:spPr>
        <p:txBody>
          <a:bodyPr wrap="none" lIns="0" tIns="0" rIns="0" bIns="0" rtlCol="0" anchor="t"/>
          <a:lstStyle/>
          <a:p>
            <a:pPr marL="0" indent="0">
              <a:lnSpc>
                <a:spcPts val="3100"/>
              </a:lnSpc>
              <a:buNone/>
            </a:pPr>
            <a:r>
              <a:rPr lang="en-US" sz="1900">
                <a:solidFill>
                  <a:srgbClr val="BFBFBF"/>
                </a:solidFill>
                <a:latin typeface="Open Sans" pitchFamily="34" charset="0"/>
                <a:ea typeface="Open Sans" pitchFamily="34" charset="-122"/>
                <a:cs typeface="Open Sans" pitchFamily="34" charset="-120"/>
              </a:rPr>
              <a:t>.</a:t>
            </a:r>
            <a:endParaRPr lang="en-US" sz="1900"/>
          </a:p>
        </p:txBody>
      </p:sp>
      <p:sp>
        <p:nvSpPr>
          <p:cNvPr id="10" name="Text 6"/>
          <p:cNvSpPr/>
          <p:nvPr/>
        </p:nvSpPr>
        <p:spPr>
          <a:xfrm>
            <a:off x="6526054" y="4452580"/>
            <a:ext cx="204073" cy="370284"/>
          </a:xfrm>
          <a:prstGeom prst="rect">
            <a:avLst/>
          </a:prstGeom>
          <a:noFill/>
          <a:ln/>
        </p:spPr>
        <p:txBody>
          <a:bodyPr wrap="none" lIns="0" tIns="0" rIns="0" bIns="0" rtlCol="0" anchor="t"/>
          <a:lstStyle/>
          <a:p>
            <a:pPr marL="0" indent="0" algn="ctr">
              <a:lnSpc>
                <a:spcPts val="2900"/>
              </a:lnSpc>
              <a:buNone/>
            </a:pPr>
            <a:endParaRPr lang="en-US" sz="2900"/>
          </a:p>
        </p:txBody>
      </p:sp>
      <p:sp>
        <p:nvSpPr>
          <p:cNvPr id="11" name="Text 7"/>
          <p:cNvSpPr/>
          <p:nvPr/>
        </p:nvSpPr>
        <p:spPr>
          <a:xfrm>
            <a:off x="7152680" y="4360069"/>
            <a:ext cx="3086100" cy="385763"/>
          </a:xfrm>
          <a:prstGeom prst="rect">
            <a:avLst/>
          </a:prstGeom>
          <a:noFill/>
          <a:ln/>
        </p:spPr>
        <p:txBody>
          <a:bodyPr wrap="none" lIns="0" tIns="0" rIns="0" bIns="0" rtlCol="0" anchor="t"/>
          <a:lstStyle/>
          <a:p>
            <a:pPr marL="0" indent="0">
              <a:lnSpc>
                <a:spcPts val="3000"/>
              </a:lnSpc>
              <a:buNone/>
            </a:pPr>
            <a:endParaRPr lang="en-US" sz="2400"/>
          </a:p>
        </p:txBody>
      </p:sp>
      <p:sp>
        <p:nvSpPr>
          <p:cNvPr id="15" name="Text 11"/>
          <p:cNvSpPr/>
          <p:nvPr/>
        </p:nvSpPr>
        <p:spPr>
          <a:xfrm>
            <a:off x="7152680" y="5813465"/>
            <a:ext cx="3497223" cy="385763"/>
          </a:xfrm>
          <a:prstGeom prst="rect">
            <a:avLst/>
          </a:prstGeom>
          <a:noFill/>
          <a:ln/>
        </p:spPr>
        <p:txBody>
          <a:bodyPr wrap="none" lIns="0" tIns="0" rIns="0" bIns="0" rtlCol="0" anchor="t"/>
          <a:lstStyle/>
          <a:p>
            <a:pPr marL="0" indent="0">
              <a:lnSpc>
                <a:spcPts val="3000"/>
              </a:lnSpc>
              <a:buNone/>
            </a:pPr>
            <a:endParaRPr lang="en-US" sz="2400"/>
          </a:p>
        </p:txBody>
      </p:sp>
      <p:sp>
        <p:nvSpPr>
          <p:cNvPr id="16" name="Text 12"/>
          <p:cNvSpPr/>
          <p:nvPr/>
        </p:nvSpPr>
        <p:spPr>
          <a:xfrm>
            <a:off x="6233594" y="1806293"/>
            <a:ext cx="6217249" cy="395049"/>
          </a:xfrm>
          <a:prstGeom prst="rect">
            <a:avLst/>
          </a:prstGeom>
          <a:noFill/>
          <a:ln/>
        </p:spPr>
        <p:txBody>
          <a:bodyPr wrap="none" lIns="0" tIns="0" rIns="0" bIns="0" rtlCol="0" anchor="t"/>
          <a:lstStyle/>
          <a:p>
            <a:pPr marL="0" indent="0">
              <a:lnSpc>
                <a:spcPts val="3100"/>
              </a:lnSpc>
              <a:buNone/>
            </a:pPr>
            <a:endParaRPr lang="en-US" sz="1900"/>
          </a:p>
        </p:txBody>
      </p:sp>
      <p:pic>
        <p:nvPicPr>
          <p:cNvPr id="22" name="Picture 21">
            <a:extLst>
              <a:ext uri="{FF2B5EF4-FFF2-40B4-BE49-F238E27FC236}">
                <a16:creationId xmlns:a16="http://schemas.microsoft.com/office/drawing/2014/main" id="{31E5373A-1093-3BD0-82A3-93D898313B8F}"/>
              </a:ext>
            </a:extLst>
          </p:cNvPr>
          <p:cNvPicPr>
            <a:picLocks noChangeAspect="1"/>
          </p:cNvPicPr>
          <p:nvPr/>
        </p:nvPicPr>
        <p:blipFill>
          <a:blip r:embed="rId4"/>
          <a:stretch>
            <a:fillRect/>
          </a:stretch>
        </p:blipFill>
        <p:spPr>
          <a:xfrm>
            <a:off x="1125501" y="735495"/>
            <a:ext cx="12952711" cy="7050158"/>
          </a:xfrm>
          <a:prstGeom prst="rect">
            <a:avLst/>
          </a:prstGeom>
        </p:spPr>
      </p:pic>
      <p:sp>
        <p:nvSpPr>
          <p:cNvPr id="23" name="Rectangle 22">
            <a:extLst>
              <a:ext uri="{FF2B5EF4-FFF2-40B4-BE49-F238E27FC236}">
                <a16:creationId xmlns:a16="http://schemas.microsoft.com/office/drawing/2014/main" id="{569E1F3C-23C3-E69A-601C-42F1D4FC9428}"/>
              </a:ext>
            </a:extLst>
          </p:cNvPr>
          <p:cNvSpPr/>
          <p:nvPr/>
        </p:nvSpPr>
        <p:spPr>
          <a:xfrm>
            <a:off x="8958470" y="947530"/>
            <a:ext cx="1007165" cy="265044"/>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B75F074-48DB-B1A6-4A1C-D4BDE20BB88A}"/>
              </a:ext>
            </a:extLst>
          </p:cNvPr>
          <p:cNvSpPr/>
          <p:nvPr/>
        </p:nvSpPr>
        <p:spPr>
          <a:xfrm>
            <a:off x="9024730" y="1754556"/>
            <a:ext cx="649358" cy="234224"/>
          </a:xfrm>
          <a:prstGeom prst="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350437" y="1163241"/>
            <a:ext cx="6172200" cy="771525"/>
          </a:xfrm>
          <a:prstGeom prst="rect">
            <a:avLst/>
          </a:prstGeom>
          <a:noFill/>
          <a:ln/>
        </p:spPr>
        <p:txBody>
          <a:bodyPr wrap="none" lIns="0" tIns="0" rIns="0" bIns="0" rtlCol="0" anchor="t"/>
          <a:lstStyle/>
          <a:p>
            <a:pPr marL="0" indent="0">
              <a:lnSpc>
                <a:spcPts val="6050"/>
              </a:lnSpc>
              <a:buNone/>
            </a:pPr>
            <a:endParaRPr lang="en-US" sz="4850"/>
          </a:p>
        </p:txBody>
      </p:sp>
      <p:sp>
        <p:nvSpPr>
          <p:cNvPr id="5" name="Shape 1"/>
          <p:cNvSpPr/>
          <p:nvPr/>
        </p:nvSpPr>
        <p:spPr>
          <a:xfrm>
            <a:off x="6705481" y="2305050"/>
            <a:ext cx="30480" cy="4761309"/>
          </a:xfrm>
          <a:prstGeom prst="roundRect">
            <a:avLst>
              <a:gd name="adj" fmla="val 121500"/>
            </a:avLst>
          </a:prstGeom>
          <a:solidFill>
            <a:srgbClr val="575757"/>
          </a:solidFill>
          <a:ln/>
        </p:spPr>
        <p:txBody>
          <a:bodyPr/>
          <a:lstStyle/>
          <a:p>
            <a:endParaRPr lang="en-US"/>
          </a:p>
        </p:txBody>
      </p:sp>
      <p:sp>
        <p:nvSpPr>
          <p:cNvPr id="6" name="Shape 2"/>
          <p:cNvSpPr/>
          <p:nvPr/>
        </p:nvSpPr>
        <p:spPr>
          <a:xfrm>
            <a:off x="6967954" y="2845118"/>
            <a:ext cx="864037" cy="30480"/>
          </a:xfrm>
          <a:prstGeom prst="roundRect">
            <a:avLst>
              <a:gd name="adj" fmla="val 121500"/>
            </a:avLst>
          </a:prstGeom>
          <a:solidFill>
            <a:srgbClr val="575757"/>
          </a:solidFill>
          <a:ln/>
        </p:spPr>
        <p:txBody>
          <a:bodyPr/>
          <a:lstStyle/>
          <a:p>
            <a:endParaRPr lang="en-US"/>
          </a:p>
        </p:txBody>
      </p:sp>
      <p:sp>
        <p:nvSpPr>
          <p:cNvPr id="7" name="Shape 3"/>
          <p:cNvSpPr/>
          <p:nvPr/>
        </p:nvSpPr>
        <p:spPr>
          <a:xfrm>
            <a:off x="6443008" y="2582704"/>
            <a:ext cx="555427" cy="555427"/>
          </a:xfrm>
          <a:prstGeom prst="roundRect">
            <a:avLst>
              <a:gd name="adj" fmla="val 6668"/>
            </a:avLst>
          </a:prstGeom>
          <a:solidFill>
            <a:srgbClr val="3E3E3E"/>
          </a:solidFill>
          <a:ln/>
        </p:spPr>
        <p:txBody>
          <a:bodyPr/>
          <a:lstStyle/>
          <a:p>
            <a:endParaRPr lang="en-US"/>
          </a:p>
        </p:txBody>
      </p:sp>
      <p:sp>
        <p:nvSpPr>
          <p:cNvPr id="8" name="Text 4"/>
          <p:cNvSpPr/>
          <p:nvPr/>
        </p:nvSpPr>
        <p:spPr>
          <a:xfrm>
            <a:off x="6648629" y="2675215"/>
            <a:ext cx="144066" cy="370284"/>
          </a:xfrm>
          <a:prstGeom prst="rect">
            <a:avLst/>
          </a:prstGeom>
          <a:noFill/>
          <a:ln/>
        </p:spPr>
        <p:txBody>
          <a:bodyPr wrap="none" lIns="0" tIns="0" rIns="0" bIns="0" rtlCol="0" anchor="t"/>
          <a:lstStyle/>
          <a:p>
            <a:pPr marL="0" indent="0" algn="ctr">
              <a:lnSpc>
                <a:spcPts val="2900"/>
              </a:lnSpc>
              <a:buNone/>
            </a:pPr>
            <a:r>
              <a:rPr lang="en-US" sz="2900">
                <a:solidFill>
                  <a:srgbClr val="BFBFBF"/>
                </a:solidFill>
                <a:latin typeface="Instrument Sans Medium" pitchFamily="34" charset="0"/>
                <a:ea typeface="Instrument Sans Medium" pitchFamily="34" charset="-122"/>
                <a:cs typeface="Instrument Sans Medium" pitchFamily="34" charset="-120"/>
              </a:rPr>
              <a:t>1</a:t>
            </a:r>
            <a:endParaRPr lang="en-US" sz="2900"/>
          </a:p>
        </p:txBody>
      </p:sp>
      <p:sp>
        <p:nvSpPr>
          <p:cNvPr id="9" name="Text 5"/>
          <p:cNvSpPr/>
          <p:nvPr/>
        </p:nvSpPr>
        <p:spPr>
          <a:xfrm>
            <a:off x="8078510" y="2551867"/>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Instagram Likes</a:t>
            </a:r>
            <a:endParaRPr lang="en-US" sz="2400"/>
          </a:p>
        </p:txBody>
      </p:sp>
      <p:sp>
        <p:nvSpPr>
          <p:cNvPr id="10" name="Text 6"/>
          <p:cNvSpPr/>
          <p:nvPr/>
        </p:nvSpPr>
        <p:spPr>
          <a:xfrm>
            <a:off x="8078510" y="3085743"/>
            <a:ext cx="5687854" cy="395049"/>
          </a:xfrm>
          <a:prstGeom prst="rect">
            <a:avLst/>
          </a:prstGeom>
          <a:noFill/>
          <a:ln/>
        </p:spPr>
        <p:txBody>
          <a:bodyPr wrap="none" lIns="0" tIns="0" rIns="0" bIns="0" rtlCol="0" anchor="t"/>
          <a:lstStyle/>
          <a:p>
            <a:pPr marL="0" indent="0" algn="l">
              <a:lnSpc>
                <a:spcPts val="3100"/>
              </a:lnSpc>
              <a:buNone/>
            </a:pPr>
            <a:r>
              <a:rPr lang="en-US" sz="1900">
                <a:solidFill>
                  <a:srgbClr val="BFBFBF"/>
                </a:solidFill>
                <a:latin typeface="Open Sans" pitchFamily="34" charset="0"/>
                <a:ea typeface="Open Sans" pitchFamily="34" charset="-122"/>
                <a:cs typeface="Open Sans" pitchFamily="34" charset="-120"/>
              </a:rPr>
              <a:t>Get validation for your latest selfie.</a:t>
            </a:r>
            <a:endParaRPr lang="en-US" sz="1900"/>
          </a:p>
        </p:txBody>
      </p:sp>
      <p:sp>
        <p:nvSpPr>
          <p:cNvPr id="11" name="Shape 7"/>
          <p:cNvSpPr/>
          <p:nvPr/>
        </p:nvSpPr>
        <p:spPr>
          <a:xfrm>
            <a:off x="6967954" y="4514493"/>
            <a:ext cx="864037" cy="30480"/>
          </a:xfrm>
          <a:prstGeom prst="roundRect">
            <a:avLst>
              <a:gd name="adj" fmla="val 121500"/>
            </a:avLst>
          </a:prstGeom>
          <a:solidFill>
            <a:srgbClr val="575757"/>
          </a:solidFill>
          <a:ln/>
        </p:spPr>
        <p:txBody>
          <a:bodyPr/>
          <a:lstStyle/>
          <a:p>
            <a:endParaRPr lang="en-US"/>
          </a:p>
        </p:txBody>
      </p:sp>
      <p:sp>
        <p:nvSpPr>
          <p:cNvPr id="12" name="Shape 8"/>
          <p:cNvSpPr/>
          <p:nvPr/>
        </p:nvSpPr>
        <p:spPr>
          <a:xfrm>
            <a:off x="6443008" y="4252079"/>
            <a:ext cx="555427" cy="555427"/>
          </a:xfrm>
          <a:prstGeom prst="roundRect">
            <a:avLst>
              <a:gd name="adj" fmla="val 6668"/>
            </a:avLst>
          </a:prstGeom>
          <a:solidFill>
            <a:srgbClr val="3E3E3E"/>
          </a:solidFill>
          <a:ln/>
        </p:spPr>
        <p:txBody>
          <a:bodyPr/>
          <a:lstStyle/>
          <a:p>
            <a:endParaRPr lang="en-US"/>
          </a:p>
        </p:txBody>
      </p:sp>
      <p:sp>
        <p:nvSpPr>
          <p:cNvPr id="13" name="Text 9"/>
          <p:cNvSpPr/>
          <p:nvPr/>
        </p:nvSpPr>
        <p:spPr>
          <a:xfrm>
            <a:off x="6618625" y="4344591"/>
            <a:ext cx="204073" cy="370284"/>
          </a:xfrm>
          <a:prstGeom prst="rect">
            <a:avLst/>
          </a:prstGeom>
          <a:noFill/>
          <a:ln/>
        </p:spPr>
        <p:txBody>
          <a:bodyPr wrap="none" lIns="0" tIns="0" rIns="0" bIns="0" rtlCol="0" anchor="t"/>
          <a:lstStyle/>
          <a:p>
            <a:pPr marL="0" indent="0" algn="ctr">
              <a:lnSpc>
                <a:spcPts val="2900"/>
              </a:lnSpc>
              <a:buNone/>
            </a:pPr>
            <a:r>
              <a:rPr lang="en-US" sz="2900">
                <a:solidFill>
                  <a:srgbClr val="BFBFBF"/>
                </a:solidFill>
                <a:latin typeface="Instrument Sans Medium" pitchFamily="34" charset="0"/>
                <a:ea typeface="Instrument Sans Medium" pitchFamily="34" charset="-122"/>
                <a:cs typeface="Instrument Sans Medium" pitchFamily="34" charset="-120"/>
              </a:rPr>
              <a:t>2</a:t>
            </a:r>
            <a:endParaRPr lang="en-US" sz="2900"/>
          </a:p>
        </p:txBody>
      </p:sp>
      <p:sp>
        <p:nvSpPr>
          <p:cNvPr id="14" name="Text 10"/>
          <p:cNvSpPr/>
          <p:nvPr/>
        </p:nvSpPr>
        <p:spPr>
          <a:xfrm>
            <a:off x="8078510" y="4221242"/>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GitHub Forks</a:t>
            </a:r>
            <a:endParaRPr lang="en-US" sz="2400"/>
          </a:p>
        </p:txBody>
      </p:sp>
      <p:sp>
        <p:nvSpPr>
          <p:cNvPr id="15" name="Text 11"/>
          <p:cNvSpPr/>
          <p:nvPr/>
        </p:nvSpPr>
        <p:spPr>
          <a:xfrm>
            <a:off x="8078510" y="4755118"/>
            <a:ext cx="5687854" cy="395049"/>
          </a:xfrm>
          <a:prstGeom prst="rect">
            <a:avLst/>
          </a:prstGeom>
          <a:noFill/>
          <a:ln/>
        </p:spPr>
        <p:txBody>
          <a:bodyPr wrap="none" lIns="0" tIns="0" rIns="0" bIns="0" rtlCol="0" anchor="t"/>
          <a:lstStyle/>
          <a:p>
            <a:pPr marL="0" indent="0" algn="l">
              <a:lnSpc>
                <a:spcPts val="3100"/>
              </a:lnSpc>
              <a:buNone/>
            </a:pPr>
            <a:r>
              <a:rPr lang="en-US" sz="1900">
                <a:solidFill>
                  <a:srgbClr val="BFBFBF"/>
                </a:solidFill>
                <a:latin typeface="Open Sans" pitchFamily="34" charset="0"/>
                <a:ea typeface="Open Sans" pitchFamily="34" charset="-122"/>
                <a:cs typeface="Open Sans" pitchFamily="34" charset="-120"/>
              </a:rPr>
              <a:t>Receive credit for your hard work.</a:t>
            </a:r>
            <a:endParaRPr lang="en-US" sz="1900"/>
          </a:p>
        </p:txBody>
      </p:sp>
      <p:sp>
        <p:nvSpPr>
          <p:cNvPr id="16" name="Shape 12"/>
          <p:cNvSpPr/>
          <p:nvPr/>
        </p:nvSpPr>
        <p:spPr>
          <a:xfrm>
            <a:off x="6967954" y="6183868"/>
            <a:ext cx="864037" cy="30480"/>
          </a:xfrm>
          <a:prstGeom prst="roundRect">
            <a:avLst>
              <a:gd name="adj" fmla="val 121500"/>
            </a:avLst>
          </a:prstGeom>
          <a:solidFill>
            <a:srgbClr val="575757"/>
          </a:solidFill>
          <a:ln/>
        </p:spPr>
        <p:txBody>
          <a:bodyPr/>
          <a:lstStyle/>
          <a:p>
            <a:endParaRPr lang="en-US"/>
          </a:p>
        </p:txBody>
      </p:sp>
      <p:sp>
        <p:nvSpPr>
          <p:cNvPr id="17" name="Shape 13"/>
          <p:cNvSpPr/>
          <p:nvPr/>
        </p:nvSpPr>
        <p:spPr>
          <a:xfrm>
            <a:off x="6443008" y="5921454"/>
            <a:ext cx="555427" cy="555427"/>
          </a:xfrm>
          <a:prstGeom prst="roundRect">
            <a:avLst>
              <a:gd name="adj" fmla="val 6668"/>
            </a:avLst>
          </a:prstGeom>
          <a:solidFill>
            <a:srgbClr val="3E3E3E"/>
          </a:solidFill>
          <a:ln/>
        </p:spPr>
        <p:txBody>
          <a:bodyPr/>
          <a:lstStyle/>
          <a:p>
            <a:endParaRPr lang="en-US"/>
          </a:p>
        </p:txBody>
      </p:sp>
      <p:sp>
        <p:nvSpPr>
          <p:cNvPr id="18" name="Text 14"/>
          <p:cNvSpPr/>
          <p:nvPr/>
        </p:nvSpPr>
        <p:spPr>
          <a:xfrm>
            <a:off x="6613862" y="6013966"/>
            <a:ext cx="213717" cy="370284"/>
          </a:xfrm>
          <a:prstGeom prst="rect">
            <a:avLst/>
          </a:prstGeom>
          <a:noFill/>
          <a:ln/>
        </p:spPr>
        <p:txBody>
          <a:bodyPr wrap="none" lIns="0" tIns="0" rIns="0" bIns="0" rtlCol="0" anchor="t"/>
          <a:lstStyle/>
          <a:p>
            <a:pPr marL="0" indent="0" algn="ctr">
              <a:lnSpc>
                <a:spcPts val="2900"/>
              </a:lnSpc>
              <a:buNone/>
            </a:pPr>
            <a:r>
              <a:rPr lang="en-US" sz="2900">
                <a:solidFill>
                  <a:srgbClr val="BFBFBF"/>
                </a:solidFill>
                <a:latin typeface="Instrument Sans Medium" pitchFamily="34" charset="0"/>
                <a:ea typeface="Instrument Sans Medium" pitchFamily="34" charset="-122"/>
                <a:cs typeface="Instrument Sans Medium" pitchFamily="34" charset="-120"/>
              </a:rPr>
              <a:t>3</a:t>
            </a:r>
            <a:endParaRPr lang="en-US" sz="2900"/>
          </a:p>
        </p:txBody>
      </p:sp>
      <p:sp>
        <p:nvSpPr>
          <p:cNvPr id="19" name="Text 15"/>
          <p:cNvSpPr/>
          <p:nvPr/>
        </p:nvSpPr>
        <p:spPr>
          <a:xfrm>
            <a:off x="8078510" y="5890617"/>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Collaboration</a:t>
            </a:r>
            <a:endParaRPr lang="en-US" sz="2400"/>
          </a:p>
        </p:txBody>
      </p:sp>
      <p:sp>
        <p:nvSpPr>
          <p:cNvPr id="20" name="Text 16"/>
          <p:cNvSpPr/>
          <p:nvPr/>
        </p:nvSpPr>
        <p:spPr>
          <a:xfrm>
            <a:off x="8078510" y="6424493"/>
            <a:ext cx="5687854" cy="395049"/>
          </a:xfrm>
          <a:prstGeom prst="rect">
            <a:avLst/>
          </a:prstGeom>
          <a:noFill/>
          <a:ln/>
        </p:spPr>
        <p:txBody>
          <a:bodyPr wrap="none" lIns="0" tIns="0" rIns="0" bIns="0" rtlCol="0" anchor="t"/>
          <a:lstStyle/>
          <a:p>
            <a:pPr marL="0" indent="0" algn="l">
              <a:lnSpc>
                <a:spcPts val="3100"/>
              </a:lnSpc>
              <a:buNone/>
            </a:pPr>
            <a:r>
              <a:rPr lang="en-US" sz="1900">
                <a:solidFill>
                  <a:srgbClr val="BFBFBF"/>
                </a:solidFill>
                <a:latin typeface="Open Sans" pitchFamily="34" charset="0"/>
                <a:ea typeface="Open Sans" pitchFamily="34" charset="-122"/>
                <a:cs typeface="Open Sans" pitchFamily="34" charset="-120"/>
              </a:rPr>
              <a:t>Build on each other's work and ideas.</a:t>
            </a:r>
            <a:endParaRPr lang="en-US" sz="1900"/>
          </a:p>
        </p:txBody>
      </p:sp>
      <p:pic>
        <p:nvPicPr>
          <p:cNvPr id="21" name="Picture 20">
            <a:extLst>
              <a:ext uri="{FF2B5EF4-FFF2-40B4-BE49-F238E27FC236}">
                <a16:creationId xmlns:a16="http://schemas.microsoft.com/office/drawing/2014/main" id="{07EB8E1C-78FA-68CC-B30F-9FE81E1CE01E}"/>
              </a:ext>
            </a:extLst>
          </p:cNvPr>
          <p:cNvPicPr>
            <a:picLocks noChangeAspect="1"/>
          </p:cNvPicPr>
          <p:nvPr/>
        </p:nvPicPr>
        <p:blipFill>
          <a:blip r:embed="rId4"/>
          <a:stretch>
            <a:fillRect/>
          </a:stretch>
        </p:blipFill>
        <p:spPr>
          <a:xfrm>
            <a:off x="102868" y="66261"/>
            <a:ext cx="14125136" cy="7750074"/>
          </a:xfrm>
          <a:prstGeom prst="rect">
            <a:avLst/>
          </a:prstGeom>
        </p:spPr>
      </p:pic>
    </p:spTree>
    <p:extLst>
      <p:ext uri="{BB962C8B-B14F-4D97-AF65-F5344CB8AC3E}">
        <p14:creationId xmlns:p14="http://schemas.microsoft.com/office/powerpoint/2010/main" val="103805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933F1-8B92-5F30-9A66-04437F89B956}"/>
              </a:ext>
            </a:extLst>
          </p:cNvPr>
          <p:cNvSpPr txBox="1"/>
          <p:nvPr/>
        </p:nvSpPr>
        <p:spPr>
          <a:xfrm>
            <a:off x="8627164" y="2233379"/>
            <a:ext cx="5526157" cy="2031325"/>
          </a:xfrm>
          <a:prstGeom prst="rect">
            <a:avLst/>
          </a:prstGeom>
          <a:noFill/>
        </p:spPr>
        <p:txBody>
          <a:bodyPr wrap="square" rtlCol="0">
            <a:spAutoFit/>
          </a:bodyPr>
          <a:lstStyle/>
          <a:p>
            <a:r>
              <a:rPr lang="en-US">
                <a:solidFill>
                  <a:schemeClr val="bg1">
                    <a:lumMod val="95000"/>
                  </a:schemeClr>
                </a:solidFill>
              </a:rPr>
              <a:t>You are representing IEU at a conference…..</a:t>
            </a:r>
          </a:p>
          <a:p>
            <a:endParaRPr lang="en-US">
              <a:solidFill>
                <a:schemeClr val="bg1">
                  <a:lumMod val="95000"/>
                </a:schemeClr>
              </a:solidFill>
            </a:endParaRPr>
          </a:p>
          <a:p>
            <a:r>
              <a:rPr lang="en-US">
                <a:solidFill>
                  <a:schemeClr val="bg1">
                    <a:lumMod val="95000"/>
                  </a:schemeClr>
                </a:solidFill>
              </a:rPr>
              <a:t>A researcher from a prominent think tank approaches you.……</a:t>
            </a:r>
          </a:p>
          <a:p>
            <a:endParaRPr lang="en-US">
              <a:solidFill>
                <a:schemeClr val="bg1">
                  <a:lumMod val="95000"/>
                </a:schemeClr>
              </a:solidFill>
            </a:endParaRPr>
          </a:p>
          <a:p>
            <a:r>
              <a:rPr lang="en-US">
                <a:solidFill>
                  <a:schemeClr val="bg1">
                    <a:lumMod val="95000"/>
                  </a:schemeClr>
                </a:solidFill>
              </a:rPr>
              <a:t>However, they need to understand how we calculated critical data—</a:t>
            </a:r>
          </a:p>
        </p:txBody>
      </p:sp>
      <p:sp>
        <p:nvSpPr>
          <p:cNvPr id="4" name="TextBox 3">
            <a:extLst>
              <a:ext uri="{FF2B5EF4-FFF2-40B4-BE49-F238E27FC236}">
                <a16:creationId xmlns:a16="http://schemas.microsoft.com/office/drawing/2014/main" id="{FD061528-FDB3-4CEC-5E9D-BE607217AFDA}"/>
              </a:ext>
            </a:extLst>
          </p:cNvPr>
          <p:cNvSpPr txBox="1"/>
          <p:nvPr/>
        </p:nvSpPr>
        <p:spPr>
          <a:xfrm>
            <a:off x="1199323" y="1045939"/>
            <a:ext cx="9216885" cy="523220"/>
          </a:xfrm>
          <a:prstGeom prst="rect">
            <a:avLst/>
          </a:prstGeom>
          <a:noFill/>
        </p:spPr>
        <p:txBody>
          <a:bodyPr wrap="square">
            <a:spAutoFit/>
          </a:bodyPr>
          <a:lstStyle/>
          <a:p>
            <a:r>
              <a:rPr lang="en-US" sz="2800">
                <a:solidFill>
                  <a:schemeClr val="bg1">
                    <a:lumMod val="95000"/>
                  </a:schemeClr>
                </a:solidFill>
              </a:rPr>
              <a:t>Case study - Handling High-Stakes Inquiries</a:t>
            </a:r>
          </a:p>
        </p:txBody>
      </p:sp>
      <p:pic>
        <p:nvPicPr>
          <p:cNvPr id="6148" name="Picture 4" descr="Why You Should Definitely Be Presenting at Conferences as an Undergrad">
            <a:extLst>
              <a:ext uri="{FF2B5EF4-FFF2-40B4-BE49-F238E27FC236}">
                <a16:creationId xmlns:a16="http://schemas.microsoft.com/office/drawing/2014/main" id="{D8AF5394-51B4-8615-E4A6-D4E35E2AB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88" y="2068246"/>
            <a:ext cx="6934199" cy="462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503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4 critical questions to ask remote employees | LaptrinhX">
            <a:extLst>
              <a:ext uri="{FF2B5EF4-FFF2-40B4-BE49-F238E27FC236}">
                <a16:creationId xmlns:a16="http://schemas.microsoft.com/office/drawing/2014/main" id="{ADBB2897-E5B8-E63F-A5D3-E30FE299C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071688"/>
            <a:ext cx="97536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76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C363C-92D2-97B8-F7A9-D1E8B5B3BC8C}"/>
              </a:ext>
            </a:extLst>
          </p:cNvPr>
          <p:cNvPicPr>
            <a:picLocks noChangeAspect="1"/>
          </p:cNvPicPr>
          <p:nvPr/>
        </p:nvPicPr>
        <p:blipFill>
          <a:blip r:embed="rId3"/>
          <a:stretch>
            <a:fillRect/>
          </a:stretch>
        </p:blipFill>
        <p:spPr>
          <a:xfrm>
            <a:off x="3861558" y="171296"/>
            <a:ext cx="7253005" cy="7887008"/>
          </a:xfrm>
          <a:prstGeom prst="rect">
            <a:avLst/>
          </a:prstGeom>
        </p:spPr>
      </p:pic>
    </p:spTree>
    <p:extLst>
      <p:ext uri="{BB962C8B-B14F-4D97-AF65-F5344CB8AC3E}">
        <p14:creationId xmlns:p14="http://schemas.microsoft.com/office/powerpoint/2010/main" val="100339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864037" y="1582817"/>
            <a:ext cx="8021546" cy="3193971"/>
          </a:xfrm>
          <a:prstGeom prst="rect">
            <a:avLst/>
          </a:prstGeom>
          <a:noFill/>
          <a:ln/>
        </p:spPr>
        <p:txBody>
          <a:bodyPr wrap="square" lIns="0" tIns="0" rIns="0" bIns="0" rtlCol="0" anchor="t"/>
          <a:lstStyle/>
          <a:p>
            <a:pPr marL="0" indent="0">
              <a:lnSpc>
                <a:spcPts val="8350"/>
              </a:lnSpc>
              <a:buNone/>
            </a:pPr>
            <a:r>
              <a:rPr lang="en-US" sz="6700">
                <a:solidFill>
                  <a:srgbClr val="FEFEFE"/>
                </a:solidFill>
                <a:latin typeface="Instrument Sans Medium" pitchFamily="34" charset="0"/>
                <a:ea typeface="Instrument Sans Medium" pitchFamily="34" charset="-122"/>
                <a:cs typeface="Instrument Sans Medium" pitchFamily="34" charset="-120"/>
              </a:rPr>
              <a:t>GitHub: The Instagram for </a:t>
            </a:r>
            <a:r>
              <a:rPr lang="en-US" sz="6700" err="1">
                <a:solidFill>
                  <a:srgbClr val="FEFEFE"/>
                </a:solidFill>
                <a:latin typeface="Instrument Sans Medium" pitchFamily="34" charset="0"/>
                <a:ea typeface="Instrument Sans Medium" pitchFamily="34" charset="-122"/>
                <a:cs typeface="Instrument Sans Medium" pitchFamily="34" charset="-120"/>
              </a:rPr>
              <a:t>DataLab</a:t>
            </a:r>
            <a:endParaRPr lang="en-US" sz="6700"/>
          </a:p>
        </p:txBody>
      </p:sp>
      <p:sp>
        <p:nvSpPr>
          <p:cNvPr id="5" name="Text 1"/>
          <p:cNvSpPr/>
          <p:nvPr/>
        </p:nvSpPr>
        <p:spPr>
          <a:xfrm>
            <a:off x="864037" y="5147072"/>
            <a:ext cx="7415927" cy="790099"/>
          </a:xfrm>
          <a:prstGeom prst="rect">
            <a:avLst/>
          </a:prstGeom>
          <a:noFill/>
          <a:ln/>
        </p:spPr>
        <p:txBody>
          <a:bodyPr wrap="square" lIns="0" tIns="0" rIns="0" bIns="0" rtlCol="0" anchor="t"/>
          <a:lstStyle/>
          <a:p>
            <a:pPr marL="0" indent="0">
              <a:lnSpc>
                <a:spcPts val="3100"/>
              </a:lnSpc>
              <a:buNone/>
            </a:pPr>
            <a:r>
              <a:rPr lang="en-US" sz="1900">
                <a:solidFill>
                  <a:srgbClr val="BFBFBF"/>
                </a:solidFill>
                <a:latin typeface="Open Sans" pitchFamily="34" charset="0"/>
                <a:ea typeface="Open Sans" pitchFamily="34" charset="-122"/>
                <a:cs typeface="Open Sans" pitchFamily="34" charset="-120"/>
              </a:rPr>
              <a:t>Discover how GitHub can revolutionize our data work, just like Instagram changed photo sharing</a:t>
            </a:r>
            <a:endParaRPr lang="en-US" sz="1900"/>
          </a:p>
        </p:txBody>
      </p:sp>
      <p:sp>
        <p:nvSpPr>
          <p:cNvPr id="8" name="Text 3"/>
          <p:cNvSpPr/>
          <p:nvPr/>
        </p:nvSpPr>
        <p:spPr>
          <a:xfrm>
            <a:off x="1382316" y="6214824"/>
            <a:ext cx="2281595" cy="431959"/>
          </a:xfrm>
          <a:prstGeom prst="rect">
            <a:avLst/>
          </a:prstGeom>
          <a:noFill/>
          <a:ln/>
        </p:spPr>
        <p:txBody>
          <a:bodyPr wrap="none" lIns="0" tIns="0" rIns="0" bIns="0" rtlCol="0" anchor="t"/>
          <a:lstStyle/>
          <a:p>
            <a:pPr marL="0" indent="0" algn="l">
              <a:lnSpc>
                <a:spcPts val="3400"/>
              </a:lnSpc>
              <a:buNone/>
            </a:pPr>
            <a:r>
              <a:rPr lang="en-US" sz="2400" b="1">
                <a:solidFill>
                  <a:srgbClr val="BFBFBF"/>
                </a:solidFill>
                <a:latin typeface="Open Sans Bold" pitchFamily="34" charset="0"/>
                <a:ea typeface="Open Sans Bold" pitchFamily="34" charset="-122"/>
                <a:cs typeface="Open Sans Bold" pitchFamily="34" charset="-120"/>
              </a:rPr>
              <a:t>By IEU </a:t>
            </a:r>
            <a:r>
              <a:rPr lang="en-US" sz="2400" b="1" err="1">
                <a:solidFill>
                  <a:srgbClr val="BFBFBF"/>
                </a:solidFill>
                <a:latin typeface="Open Sans Bold" pitchFamily="34" charset="0"/>
                <a:ea typeface="Open Sans Bold" pitchFamily="34" charset="-122"/>
                <a:cs typeface="Open Sans Bold" pitchFamily="34" charset="-120"/>
              </a:rPr>
              <a:t>DataLab</a:t>
            </a:r>
            <a:r>
              <a:rPr lang="en-US" sz="2400" b="1">
                <a:solidFill>
                  <a:srgbClr val="BFBFBF"/>
                </a:solidFill>
                <a:latin typeface="Open Sans Bold" pitchFamily="34" charset="0"/>
                <a:ea typeface="Open Sans Bold" pitchFamily="34" charset="-122"/>
                <a:cs typeface="Open Sans Bold" pitchFamily="34" charset="-120"/>
              </a:rPr>
              <a:t> - ON KI Wong</a:t>
            </a:r>
            <a:endParaRPr lang="en-US" sz="2400"/>
          </a:p>
        </p:txBody>
      </p:sp>
      <p:pic>
        <p:nvPicPr>
          <p:cNvPr id="10" name="Picture 9" descr="A cartoon of a cat&#10;&#10;Description automatically generated">
            <a:extLst>
              <a:ext uri="{FF2B5EF4-FFF2-40B4-BE49-F238E27FC236}">
                <a16:creationId xmlns:a16="http://schemas.microsoft.com/office/drawing/2014/main" id="{2B95F20A-0A18-9393-6E57-26BEA365B3BC}"/>
              </a:ext>
            </a:extLst>
          </p:cNvPr>
          <p:cNvPicPr>
            <a:picLocks noChangeAspect="1"/>
          </p:cNvPicPr>
          <p:nvPr/>
        </p:nvPicPr>
        <p:blipFill>
          <a:blip r:embed="rId4"/>
          <a:stretch>
            <a:fillRect/>
          </a:stretch>
        </p:blipFill>
        <p:spPr>
          <a:xfrm>
            <a:off x="9198730" y="1699748"/>
            <a:ext cx="5431670" cy="45150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4" name="Text 1"/>
          <p:cNvSpPr/>
          <p:nvPr/>
        </p:nvSpPr>
        <p:spPr>
          <a:xfrm>
            <a:off x="2434419" y="6211064"/>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NASA</a:t>
            </a:r>
            <a:endParaRPr lang="en-US" sz="2400"/>
          </a:p>
        </p:txBody>
      </p:sp>
      <p:sp>
        <p:nvSpPr>
          <p:cNvPr id="5" name="Text 2"/>
          <p:cNvSpPr/>
          <p:nvPr/>
        </p:nvSpPr>
        <p:spPr>
          <a:xfrm>
            <a:off x="864037" y="6026348"/>
            <a:ext cx="4053840" cy="790099"/>
          </a:xfrm>
          <a:prstGeom prst="rect">
            <a:avLst/>
          </a:prstGeom>
          <a:noFill/>
          <a:ln/>
        </p:spPr>
        <p:txBody>
          <a:bodyPr wrap="square" lIns="0" tIns="0" rIns="0" bIns="0" rtlCol="0" anchor="t"/>
          <a:lstStyle/>
          <a:p>
            <a:pPr marL="0" indent="0" algn="l">
              <a:lnSpc>
                <a:spcPts val="3100"/>
              </a:lnSpc>
              <a:buNone/>
            </a:pPr>
            <a:endParaRPr lang="en-US" sz="1900"/>
          </a:p>
        </p:txBody>
      </p:sp>
      <p:sp>
        <p:nvSpPr>
          <p:cNvPr id="10" name="Text 5"/>
          <p:cNvSpPr/>
          <p:nvPr/>
        </p:nvSpPr>
        <p:spPr>
          <a:xfrm>
            <a:off x="9869038" y="6115344"/>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 Academia</a:t>
            </a:r>
            <a:endParaRPr lang="en-US" sz="2400"/>
          </a:p>
        </p:txBody>
      </p:sp>
      <p:sp>
        <p:nvSpPr>
          <p:cNvPr id="11" name="Text 6"/>
          <p:cNvSpPr/>
          <p:nvPr/>
        </p:nvSpPr>
        <p:spPr>
          <a:xfrm>
            <a:off x="945646" y="739463"/>
            <a:ext cx="4741384" cy="1102661"/>
          </a:xfrm>
          <a:prstGeom prst="rect">
            <a:avLst/>
          </a:prstGeom>
          <a:noFill/>
          <a:ln/>
        </p:spPr>
        <p:txBody>
          <a:bodyPr wrap="square" lIns="0" tIns="0" rIns="0" bIns="0" rtlCol="0" anchor="t"/>
          <a:lstStyle/>
          <a:p>
            <a:pPr marL="0" indent="0" algn="l">
              <a:lnSpc>
                <a:spcPts val="3100"/>
              </a:lnSpc>
              <a:buNone/>
            </a:pPr>
            <a:endParaRPr lang="en-US" sz="2800"/>
          </a:p>
        </p:txBody>
      </p:sp>
      <p:pic>
        <p:nvPicPr>
          <p:cNvPr id="1026" name="Picture 2" descr="Boeing builds the most powerful rocket ever made">
            <a:hlinkClick r:id="rId3"/>
            <a:extLst>
              <a:ext uri="{FF2B5EF4-FFF2-40B4-BE49-F238E27FC236}">
                <a16:creationId xmlns:a16="http://schemas.microsoft.com/office/drawing/2014/main" id="{329523B2-F286-AB4D-ED06-50B5F7CBE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037" y="2170734"/>
            <a:ext cx="4409717" cy="33068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hlinkClick r:id="rId5"/>
            <a:extLst>
              <a:ext uri="{FF2B5EF4-FFF2-40B4-BE49-F238E27FC236}">
                <a16:creationId xmlns:a16="http://schemas.microsoft.com/office/drawing/2014/main" id="{33F58C8E-4101-3233-2724-5270EDEADD70}"/>
              </a:ext>
            </a:extLst>
          </p:cNvPr>
          <p:cNvPicPr>
            <a:picLocks noChangeAspect="1"/>
          </p:cNvPicPr>
          <p:nvPr/>
        </p:nvPicPr>
        <p:blipFill>
          <a:blip r:embed="rId6"/>
          <a:stretch>
            <a:fillRect/>
          </a:stretch>
        </p:blipFill>
        <p:spPr>
          <a:xfrm>
            <a:off x="5740039" y="2261268"/>
            <a:ext cx="8521466" cy="32162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0"/>
          <p:cNvSpPr/>
          <p:nvPr/>
        </p:nvSpPr>
        <p:spPr>
          <a:xfrm>
            <a:off x="843677" y="664488"/>
            <a:ext cx="7118271" cy="753308"/>
          </a:xfrm>
          <a:prstGeom prst="rect">
            <a:avLst/>
          </a:prstGeom>
          <a:noFill/>
          <a:ln/>
        </p:spPr>
        <p:txBody>
          <a:bodyPr wrap="none" lIns="0" tIns="0" rIns="0" bIns="0" rtlCol="0" anchor="t"/>
          <a:lstStyle/>
          <a:p>
            <a:pPr marL="0" indent="0">
              <a:lnSpc>
                <a:spcPts val="5900"/>
              </a:lnSpc>
              <a:buNone/>
            </a:pPr>
            <a:r>
              <a:rPr lang="en-US" sz="4700">
                <a:solidFill>
                  <a:srgbClr val="FEFEFE"/>
                </a:solidFill>
                <a:latin typeface="Instrument Sans Medium" pitchFamily="34" charset="0"/>
                <a:ea typeface="Instrument Sans Medium" pitchFamily="34" charset="-122"/>
                <a:cs typeface="Instrument Sans Medium" pitchFamily="34" charset="-120"/>
              </a:rPr>
              <a:t>IEU's Challenges</a:t>
            </a:r>
            <a:endParaRPr lang="en-US" sz="4700"/>
          </a:p>
        </p:txBody>
      </p:sp>
      <p:pic>
        <p:nvPicPr>
          <p:cNvPr id="5" name="Image 2" descr="preencoded.png"/>
          <p:cNvPicPr>
            <a:picLocks noChangeAspect="1"/>
          </p:cNvPicPr>
          <p:nvPr/>
        </p:nvPicPr>
        <p:blipFill>
          <a:blip r:embed="rId3"/>
          <a:stretch>
            <a:fillRect/>
          </a:stretch>
        </p:blipFill>
        <p:spPr>
          <a:xfrm>
            <a:off x="744286" y="3369650"/>
            <a:ext cx="1205389" cy="1928574"/>
          </a:xfrm>
          <a:prstGeom prst="rect">
            <a:avLst/>
          </a:prstGeom>
        </p:spPr>
      </p:pic>
      <p:sp>
        <p:nvSpPr>
          <p:cNvPr id="6" name="Text 1"/>
          <p:cNvSpPr/>
          <p:nvPr/>
        </p:nvSpPr>
        <p:spPr>
          <a:xfrm>
            <a:off x="2470292" y="3524493"/>
            <a:ext cx="3503057" cy="376595"/>
          </a:xfrm>
          <a:prstGeom prst="rect">
            <a:avLst/>
          </a:prstGeom>
          <a:noFill/>
          <a:ln/>
        </p:spPr>
        <p:txBody>
          <a:bodyPr wrap="none" lIns="0" tIns="0" rIns="0" bIns="0" rtlCol="0" anchor="t"/>
          <a:lstStyle/>
          <a:p>
            <a:pPr marL="0" indent="0" algn="l">
              <a:lnSpc>
                <a:spcPts val="2950"/>
              </a:lnSpc>
              <a:buNone/>
            </a:pPr>
            <a:r>
              <a:rPr lang="en-US" sz="2350">
                <a:solidFill>
                  <a:schemeClr val="bg1">
                    <a:lumMod val="95000"/>
                  </a:schemeClr>
                </a:solidFill>
                <a:latin typeface="Instrument Sans Medium" pitchFamily="34" charset="0"/>
              </a:rPr>
              <a:t>Access to SharePoint </a:t>
            </a:r>
            <a:endParaRPr lang="en-US" sz="2350">
              <a:solidFill>
                <a:schemeClr val="bg1">
                  <a:lumMod val="95000"/>
                </a:schemeClr>
              </a:solidFill>
            </a:endParaRPr>
          </a:p>
        </p:txBody>
      </p:sp>
      <p:sp>
        <p:nvSpPr>
          <p:cNvPr id="7" name="Text 2"/>
          <p:cNvSpPr/>
          <p:nvPr/>
        </p:nvSpPr>
        <p:spPr>
          <a:xfrm>
            <a:off x="2470292" y="4135631"/>
            <a:ext cx="5889665" cy="385763"/>
          </a:xfrm>
          <a:prstGeom prst="rect">
            <a:avLst/>
          </a:prstGeom>
          <a:noFill/>
          <a:ln/>
        </p:spPr>
        <p:txBody>
          <a:bodyPr wrap="none" lIns="0" tIns="0" rIns="0" bIns="0" rtlCol="0" anchor="t"/>
          <a:lstStyle/>
          <a:p>
            <a:pPr marL="0" indent="0" algn="l">
              <a:lnSpc>
                <a:spcPts val="3000"/>
              </a:lnSpc>
              <a:buNone/>
            </a:pPr>
            <a:r>
              <a:rPr lang="en-US" sz="1850">
                <a:solidFill>
                  <a:schemeClr val="bg1"/>
                </a:solidFill>
                <a:latin typeface="Open Sans" pitchFamily="34" charset="0"/>
                <a:ea typeface="Open Sans" pitchFamily="34" charset="-122"/>
                <a:cs typeface="Open Sans" pitchFamily="34" charset="-120"/>
              </a:rPr>
              <a:t>Ideally, all files are accessible &amp;organized.</a:t>
            </a:r>
            <a:endParaRPr lang="en-US" sz="1850">
              <a:solidFill>
                <a:schemeClr val="bg1"/>
              </a:solidFill>
            </a:endParaRPr>
          </a:p>
        </p:txBody>
      </p:sp>
      <p:pic>
        <p:nvPicPr>
          <p:cNvPr id="3074" name="Picture 2">
            <a:extLst>
              <a:ext uri="{FF2B5EF4-FFF2-40B4-BE49-F238E27FC236}">
                <a16:creationId xmlns:a16="http://schemas.microsoft.com/office/drawing/2014/main" id="{3F8965BC-43F9-984B-4E87-DFBFA3B3F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267" y="1983084"/>
            <a:ext cx="7009021" cy="33151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ops Emoji」の画像 - 982 件の Stock 写真、ベクターおよびビデオ | Adobe Stock">
            <a:extLst>
              <a:ext uri="{FF2B5EF4-FFF2-40B4-BE49-F238E27FC236}">
                <a16:creationId xmlns:a16="http://schemas.microsoft.com/office/drawing/2014/main" id="{48F5EB83-04FD-2BC9-8B02-37B16B25C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1112" y="4504245"/>
            <a:ext cx="2943847" cy="2212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wipe(down)">
                                      <p:cBhvr>
                                        <p:cTn id="13" dur="580">
                                          <p:stCondLst>
                                            <p:cond delay="0"/>
                                          </p:stCondLst>
                                        </p:cTn>
                                        <p:tgtEl>
                                          <p:spTgt spid="3076"/>
                                        </p:tgtEl>
                                      </p:cBhvr>
                                    </p:animEffect>
                                    <p:anim calcmode="lin" valueType="num">
                                      <p:cBhvr>
                                        <p:cTn id="14" dur="1822" tmFilter="0,0; 0.14,0.36; 0.43,0.73; 0.71,0.91; 1.0,1.0">
                                          <p:stCondLst>
                                            <p:cond delay="0"/>
                                          </p:stCondLst>
                                        </p:cTn>
                                        <p:tgtEl>
                                          <p:spTgt spid="307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07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07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07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076"/>
                                        </p:tgtEl>
                                        <p:attrNameLst>
                                          <p:attrName>ppt_y</p:attrName>
                                        </p:attrNameLst>
                                      </p:cBhvr>
                                      <p:tavLst>
                                        <p:tav tm="0" fmla="#ppt_y-sin(pi*$)/81">
                                          <p:val>
                                            <p:fltVal val="0"/>
                                          </p:val>
                                        </p:tav>
                                        <p:tav tm="100000">
                                          <p:val>
                                            <p:fltVal val="1"/>
                                          </p:val>
                                        </p:tav>
                                      </p:tavLst>
                                    </p:anim>
                                    <p:animScale>
                                      <p:cBhvr>
                                        <p:cTn id="19" dur="26">
                                          <p:stCondLst>
                                            <p:cond delay="650"/>
                                          </p:stCondLst>
                                        </p:cTn>
                                        <p:tgtEl>
                                          <p:spTgt spid="3076"/>
                                        </p:tgtEl>
                                      </p:cBhvr>
                                      <p:to x="100000" y="60000"/>
                                    </p:animScale>
                                    <p:animScale>
                                      <p:cBhvr>
                                        <p:cTn id="20" dur="166" decel="50000">
                                          <p:stCondLst>
                                            <p:cond delay="676"/>
                                          </p:stCondLst>
                                        </p:cTn>
                                        <p:tgtEl>
                                          <p:spTgt spid="3076"/>
                                        </p:tgtEl>
                                      </p:cBhvr>
                                      <p:to x="100000" y="100000"/>
                                    </p:animScale>
                                    <p:animScale>
                                      <p:cBhvr>
                                        <p:cTn id="21" dur="26">
                                          <p:stCondLst>
                                            <p:cond delay="1312"/>
                                          </p:stCondLst>
                                        </p:cTn>
                                        <p:tgtEl>
                                          <p:spTgt spid="3076"/>
                                        </p:tgtEl>
                                      </p:cBhvr>
                                      <p:to x="100000" y="80000"/>
                                    </p:animScale>
                                    <p:animScale>
                                      <p:cBhvr>
                                        <p:cTn id="22" dur="166" decel="50000">
                                          <p:stCondLst>
                                            <p:cond delay="1338"/>
                                          </p:stCondLst>
                                        </p:cTn>
                                        <p:tgtEl>
                                          <p:spTgt spid="3076"/>
                                        </p:tgtEl>
                                      </p:cBhvr>
                                      <p:to x="100000" y="100000"/>
                                    </p:animScale>
                                    <p:animScale>
                                      <p:cBhvr>
                                        <p:cTn id="23" dur="26">
                                          <p:stCondLst>
                                            <p:cond delay="1642"/>
                                          </p:stCondLst>
                                        </p:cTn>
                                        <p:tgtEl>
                                          <p:spTgt spid="3076"/>
                                        </p:tgtEl>
                                      </p:cBhvr>
                                      <p:to x="100000" y="90000"/>
                                    </p:animScale>
                                    <p:animScale>
                                      <p:cBhvr>
                                        <p:cTn id="24" dur="166" decel="50000">
                                          <p:stCondLst>
                                            <p:cond delay="1668"/>
                                          </p:stCondLst>
                                        </p:cTn>
                                        <p:tgtEl>
                                          <p:spTgt spid="3076"/>
                                        </p:tgtEl>
                                      </p:cBhvr>
                                      <p:to x="100000" y="100000"/>
                                    </p:animScale>
                                    <p:animScale>
                                      <p:cBhvr>
                                        <p:cTn id="25" dur="26">
                                          <p:stCondLst>
                                            <p:cond delay="1808"/>
                                          </p:stCondLst>
                                        </p:cTn>
                                        <p:tgtEl>
                                          <p:spTgt spid="3076"/>
                                        </p:tgtEl>
                                      </p:cBhvr>
                                      <p:to x="100000" y="95000"/>
                                    </p:animScale>
                                    <p:animScale>
                                      <p:cBhvr>
                                        <p:cTn id="26" dur="166" decel="50000">
                                          <p:stCondLst>
                                            <p:cond delay="1834"/>
                                          </p:stCondLst>
                                        </p:cTn>
                                        <p:tgtEl>
                                          <p:spTgt spid="307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07E66C-6479-BD5E-B29A-AAE2997FB36F}"/>
              </a:ext>
            </a:extLst>
          </p:cNvPr>
          <p:cNvSpPr txBox="1"/>
          <p:nvPr/>
        </p:nvSpPr>
        <p:spPr>
          <a:xfrm>
            <a:off x="1981200" y="2364213"/>
            <a:ext cx="5804452" cy="460895"/>
          </a:xfrm>
          <a:prstGeom prst="rect">
            <a:avLst/>
          </a:prstGeom>
          <a:noFill/>
        </p:spPr>
        <p:txBody>
          <a:bodyPr wrap="square">
            <a:spAutoFit/>
          </a:bodyPr>
          <a:lstStyle/>
          <a:p>
            <a:pPr marL="0" indent="0" algn="l">
              <a:lnSpc>
                <a:spcPts val="2950"/>
              </a:lnSpc>
              <a:buNone/>
            </a:pPr>
            <a:r>
              <a:rPr lang="en-US" sz="2400">
                <a:solidFill>
                  <a:schemeClr val="bg1"/>
                </a:solidFill>
                <a:latin typeface="Instrument Sans Medium" pitchFamily="34" charset="0"/>
                <a:ea typeface="Instrument Sans Medium" pitchFamily="34" charset="-122"/>
                <a:cs typeface="Instrument Sans Medium" pitchFamily="34" charset="-120"/>
              </a:rPr>
              <a:t>Version Control</a:t>
            </a:r>
            <a:endParaRPr lang="en-US" sz="2400">
              <a:solidFill>
                <a:schemeClr val="bg1"/>
              </a:solidFill>
            </a:endParaRPr>
          </a:p>
        </p:txBody>
      </p:sp>
      <p:sp>
        <p:nvSpPr>
          <p:cNvPr id="7" name="TextBox 6">
            <a:extLst>
              <a:ext uri="{FF2B5EF4-FFF2-40B4-BE49-F238E27FC236}">
                <a16:creationId xmlns:a16="http://schemas.microsoft.com/office/drawing/2014/main" id="{FA8B6241-74BD-0DF3-65A4-8498B0B9783E}"/>
              </a:ext>
            </a:extLst>
          </p:cNvPr>
          <p:cNvSpPr txBox="1"/>
          <p:nvPr/>
        </p:nvSpPr>
        <p:spPr>
          <a:xfrm>
            <a:off x="1981200" y="3101874"/>
            <a:ext cx="5514980" cy="646331"/>
          </a:xfrm>
          <a:prstGeom prst="rect">
            <a:avLst/>
          </a:prstGeom>
          <a:noFill/>
        </p:spPr>
        <p:txBody>
          <a:bodyPr wrap="square">
            <a:spAutoFit/>
          </a:bodyPr>
          <a:lstStyle/>
          <a:p>
            <a:r>
              <a:rPr lang="en-US" sz="1800">
                <a:solidFill>
                  <a:srgbClr val="BFBFBF"/>
                </a:solidFill>
                <a:latin typeface="Open Sans" pitchFamily="34" charset="0"/>
                <a:ea typeface="Open Sans" pitchFamily="34" charset="-122"/>
                <a:cs typeface="Open Sans" pitchFamily="34" charset="-120"/>
              </a:rPr>
              <a:t>We </a:t>
            </a:r>
            <a:r>
              <a:rPr lang="en-US">
                <a:solidFill>
                  <a:srgbClr val="BFBFBF"/>
                </a:solidFill>
                <a:latin typeface="Open Sans" pitchFamily="34" charset="0"/>
                <a:ea typeface="Open Sans" pitchFamily="34" charset="-122"/>
                <a:cs typeface="Open Sans" pitchFamily="34" charset="-120"/>
              </a:rPr>
              <a:t>want to a</a:t>
            </a:r>
            <a:r>
              <a:rPr lang="en-US" sz="1800">
                <a:solidFill>
                  <a:srgbClr val="BFBFBF"/>
                </a:solidFill>
                <a:latin typeface="Open Sans" pitchFamily="34" charset="0"/>
                <a:ea typeface="Open Sans" pitchFamily="34" charset="-122"/>
                <a:cs typeface="Open Sans" pitchFamily="34" charset="-120"/>
              </a:rPr>
              <a:t>lways know which document version </a:t>
            </a:r>
          </a:p>
          <a:p>
            <a:r>
              <a:rPr lang="en-US" sz="1800">
                <a:solidFill>
                  <a:srgbClr val="BFBFBF"/>
                </a:solidFill>
                <a:latin typeface="Open Sans" pitchFamily="34" charset="0"/>
                <a:ea typeface="Open Sans" pitchFamily="34" charset="-122"/>
                <a:cs typeface="Open Sans" pitchFamily="34" charset="-120"/>
              </a:rPr>
              <a:t>is latest</a:t>
            </a:r>
            <a:endParaRPr lang="en-US"/>
          </a:p>
        </p:txBody>
      </p:sp>
      <p:pic>
        <p:nvPicPr>
          <p:cNvPr id="8" name="Image 3" descr="preencoded.png">
            <a:extLst>
              <a:ext uri="{FF2B5EF4-FFF2-40B4-BE49-F238E27FC236}">
                <a16:creationId xmlns:a16="http://schemas.microsoft.com/office/drawing/2014/main" id="{2C14431B-D16F-DDB6-9220-E9C276EB3746}"/>
              </a:ext>
            </a:extLst>
          </p:cNvPr>
          <p:cNvPicPr>
            <a:picLocks noChangeAspect="1"/>
          </p:cNvPicPr>
          <p:nvPr/>
        </p:nvPicPr>
        <p:blipFill>
          <a:blip r:embed="rId3"/>
          <a:stretch>
            <a:fillRect/>
          </a:stretch>
        </p:blipFill>
        <p:spPr>
          <a:xfrm>
            <a:off x="605609" y="2235518"/>
            <a:ext cx="1205389" cy="1928574"/>
          </a:xfrm>
          <a:prstGeom prst="rect">
            <a:avLst/>
          </a:prstGeom>
        </p:spPr>
      </p:pic>
      <p:pic>
        <p:nvPicPr>
          <p:cNvPr id="4098" name="Picture 2" descr="That &quot;Super Mom&quot; You Think is Doing it All Isn't - Her View From Home">
            <a:extLst>
              <a:ext uri="{FF2B5EF4-FFF2-40B4-BE49-F238E27FC236}">
                <a16:creationId xmlns:a16="http://schemas.microsoft.com/office/drawing/2014/main" id="{036D8C69-08D0-C40F-CF60-5AA97F86C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382" y="1815652"/>
            <a:ext cx="6166252" cy="410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084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descr="preencoded.png">
            <a:extLst>
              <a:ext uri="{FF2B5EF4-FFF2-40B4-BE49-F238E27FC236}">
                <a16:creationId xmlns:a16="http://schemas.microsoft.com/office/drawing/2014/main" id="{2F17D6E9-4051-F553-7442-08887D1C0030}"/>
              </a:ext>
            </a:extLst>
          </p:cNvPr>
          <p:cNvPicPr>
            <a:picLocks noChangeAspect="1"/>
          </p:cNvPicPr>
          <p:nvPr/>
        </p:nvPicPr>
        <p:blipFill>
          <a:blip r:embed="rId3"/>
          <a:stretch>
            <a:fillRect/>
          </a:stretch>
        </p:blipFill>
        <p:spPr>
          <a:xfrm>
            <a:off x="717782" y="2925226"/>
            <a:ext cx="1205389" cy="1928574"/>
          </a:xfrm>
          <a:prstGeom prst="rect">
            <a:avLst/>
          </a:prstGeom>
        </p:spPr>
      </p:pic>
      <p:sp>
        <p:nvSpPr>
          <p:cNvPr id="5" name="Text 5">
            <a:extLst>
              <a:ext uri="{FF2B5EF4-FFF2-40B4-BE49-F238E27FC236}">
                <a16:creationId xmlns:a16="http://schemas.microsoft.com/office/drawing/2014/main" id="{F8CEED0D-D8F9-8591-B1BF-F0BCD71EDA35}"/>
              </a:ext>
            </a:extLst>
          </p:cNvPr>
          <p:cNvSpPr/>
          <p:nvPr/>
        </p:nvSpPr>
        <p:spPr>
          <a:xfrm>
            <a:off x="2450414" y="3230033"/>
            <a:ext cx="3013472" cy="376595"/>
          </a:xfrm>
          <a:prstGeom prst="rect">
            <a:avLst/>
          </a:prstGeom>
          <a:noFill/>
          <a:ln/>
        </p:spPr>
        <p:txBody>
          <a:bodyPr wrap="none" lIns="0" tIns="0" rIns="0" bIns="0" rtlCol="0" anchor="t"/>
          <a:lstStyle/>
          <a:p>
            <a:pPr marL="0" indent="0" algn="l">
              <a:lnSpc>
                <a:spcPts val="2950"/>
              </a:lnSpc>
              <a:buNone/>
            </a:pPr>
            <a:r>
              <a:rPr lang="en-US" sz="2350" dirty="0">
                <a:solidFill>
                  <a:srgbClr val="BFBFBF"/>
                </a:solidFill>
                <a:latin typeface="Instrument Sans Medium" pitchFamily="34" charset="0"/>
                <a:ea typeface="Instrument Sans Medium" pitchFamily="34" charset="-122"/>
                <a:cs typeface="Instrument Sans Medium" pitchFamily="34" charset="-120"/>
              </a:rPr>
              <a:t>Tracking contributors</a:t>
            </a:r>
            <a:endParaRPr lang="en-US" sz="2350" dirty="0"/>
          </a:p>
        </p:txBody>
      </p:sp>
      <p:sp>
        <p:nvSpPr>
          <p:cNvPr id="6" name="Text 6">
            <a:extLst>
              <a:ext uri="{FF2B5EF4-FFF2-40B4-BE49-F238E27FC236}">
                <a16:creationId xmlns:a16="http://schemas.microsoft.com/office/drawing/2014/main" id="{B14336B3-EBD3-944F-A427-A5121543D902}"/>
              </a:ext>
            </a:extLst>
          </p:cNvPr>
          <p:cNvSpPr/>
          <p:nvPr/>
        </p:nvSpPr>
        <p:spPr>
          <a:xfrm>
            <a:off x="2450414" y="3829153"/>
            <a:ext cx="5889665" cy="385763"/>
          </a:xfrm>
          <a:prstGeom prst="rect">
            <a:avLst/>
          </a:prstGeom>
          <a:noFill/>
          <a:ln/>
        </p:spPr>
        <p:txBody>
          <a:bodyPr wrap="none" lIns="0" tIns="0" rIns="0" bIns="0" rtlCol="0" anchor="t"/>
          <a:lstStyle/>
          <a:p>
            <a:pPr marL="0" indent="0" algn="l">
              <a:lnSpc>
                <a:spcPts val="3000"/>
              </a:lnSpc>
              <a:buNone/>
            </a:pPr>
            <a:r>
              <a:rPr lang="en-US" sz="1850">
                <a:solidFill>
                  <a:srgbClr val="BFBFBF"/>
                </a:solidFill>
                <a:latin typeface="Open Sans" pitchFamily="34" charset="0"/>
                <a:ea typeface="Open Sans" pitchFamily="34" charset="-122"/>
                <a:cs typeface="Open Sans" pitchFamily="34" charset="-120"/>
              </a:rPr>
              <a:t>Work together seamlessly on projects.</a:t>
            </a:r>
            <a:endParaRPr lang="en-US" sz="1850"/>
          </a:p>
        </p:txBody>
      </p:sp>
      <p:pic>
        <p:nvPicPr>
          <p:cNvPr id="5122" name="Picture 2" descr="Brown Puzzle Pieces · Free Stock Photo">
            <a:extLst>
              <a:ext uri="{FF2B5EF4-FFF2-40B4-BE49-F238E27FC236}">
                <a16:creationId xmlns:a16="http://schemas.microsoft.com/office/drawing/2014/main" id="{78415BBE-7F39-8625-3290-850F2A305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6781" y="2218847"/>
            <a:ext cx="5689320" cy="379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5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D1E7B8-D3C6-E8AC-1BE3-3F6B7A8FBB5F}"/>
              </a:ext>
            </a:extLst>
          </p:cNvPr>
          <p:cNvSpPr txBox="1"/>
          <p:nvPr/>
        </p:nvSpPr>
        <p:spPr>
          <a:xfrm>
            <a:off x="1726095" y="2855843"/>
            <a:ext cx="11178209" cy="4524315"/>
          </a:xfrm>
          <a:prstGeom prst="rect">
            <a:avLst/>
          </a:prstGeom>
          <a:noFill/>
        </p:spPr>
        <p:txBody>
          <a:bodyPr wrap="square">
            <a:spAutoFit/>
          </a:bodyPr>
          <a:lstStyle/>
          <a:p>
            <a:r>
              <a:rPr lang="en-US" sz="4800" dirty="0">
                <a:solidFill>
                  <a:schemeClr val="bg1">
                    <a:lumMod val="95000"/>
                  </a:schemeClr>
                </a:solidFill>
              </a:rPr>
              <a:t>Traceability</a:t>
            </a:r>
          </a:p>
          <a:p>
            <a:r>
              <a:rPr lang="en-US" sz="4800" dirty="0">
                <a:solidFill>
                  <a:schemeClr val="bg1">
                    <a:lumMod val="95000"/>
                  </a:schemeClr>
                </a:solidFill>
              </a:rPr>
              <a:t>                            Optimization                          										Reliability</a:t>
            </a:r>
          </a:p>
          <a:p>
            <a:r>
              <a:rPr lang="en-US" sz="4800" dirty="0">
                <a:solidFill>
                  <a:schemeClr val="bg1">
                    <a:lumMod val="95000"/>
                  </a:schemeClr>
                </a:solidFill>
              </a:rPr>
              <a:t>                                                            										</a:t>
            </a:r>
          </a:p>
          <a:p>
            <a:endParaRPr lang="en-US" sz="4800" dirty="0">
              <a:solidFill>
                <a:schemeClr val="bg1">
                  <a:lumMod val="95000"/>
                </a:schemeClr>
              </a:solidFill>
            </a:endParaRPr>
          </a:p>
        </p:txBody>
      </p:sp>
    </p:spTree>
    <p:extLst>
      <p:ext uri="{BB962C8B-B14F-4D97-AF65-F5344CB8AC3E}">
        <p14:creationId xmlns:p14="http://schemas.microsoft.com/office/powerpoint/2010/main" val="175676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0"/>
          <p:cNvSpPr/>
          <p:nvPr/>
        </p:nvSpPr>
        <p:spPr>
          <a:xfrm>
            <a:off x="6350437" y="1163241"/>
            <a:ext cx="6172200" cy="771525"/>
          </a:xfrm>
          <a:prstGeom prst="rect">
            <a:avLst/>
          </a:prstGeom>
          <a:noFill/>
          <a:ln/>
        </p:spPr>
        <p:txBody>
          <a:bodyPr wrap="none" lIns="0" tIns="0" rIns="0" bIns="0" rtlCol="0" anchor="t"/>
          <a:lstStyle/>
          <a:p>
            <a:pPr marL="0" indent="0">
              <a:lnSpc>
                <a:spcPts val="6050"/>
              </a:lnSpc>
              <a:buNone/>
            </a:pPr>
            <a:endParaRPr lang="en-US" sz="4850"/>
          </a:p>
        </p:txBody>
      </p:sp>
      <p:sp>
        <p:nvSpPr>
          <p:cNvPr id="5" name="Shape 1"/>
          <p:cNvSpPr/>
          <p:nvPr/>
        </p:nvSpPr>
        <p:spPr>
          <a:xfrm>
            <a:off x="6705481" y="2305050"/>
            <a:ext cx="30480" cy="4761309"/>
          </a:xfrm>
          <a:prstGeom prst="roundRect">
            <a:avLst>
              <a:gd name="adj" fmla="val 121500"/>
            </a:avLst>
          </a:prstGeom>
          <a:solidFill>
            <a:srgbClr val="575757"/>
          </a:solidFill>
          <a:ln/>
        </p:spPr>
        <p:txBody>
          <a:bodyPr/>
          <a:lstStyle/>
          <a:p>
            <a:endParaRPr lang="en-US"/>
          </a:p>
        </p:txBody>
      </p:sp>
      <p:sp>
        <p:nvSpPr>
          <p:cNvPr id="6" name="Shape 2"/>
          <p:cNvSpPr/>
          <p:nvPr/>
        </p:nvSpPr>
        <p:spPr>
          <a:xfrm>
            <a:off x="6967954" y="2845118"/>
            <a:ext cx="864037" cy="30480"/>
          </a:xfrm>
          <a:prstGeom prst="roundRect">
            <a:avLst>
              <a:gd name="adj" fmla="val 121500"/>
            </a:avLst>
          </a:prstGeom>
          <a:solidFill>
            <a:srgbClr val="575757"/>
          </a:solidFill>
          <a:ln/>
        </p:spPr>
        <p:txBody>
          <a:bodyPr/>
          <a:lstStyle/>
          <a:p>
            <a:endParaRPr lang="en-US"/>
          </a:p>
        </p:txBody>
      </p:sp>
      <p:sp>
        <p:nvSpPr>
          <p:cNvPr id="7" name="Shape 3"/>
          <p:cNvSpPr/>
          <p:nvPr/>
        </p:nvSpPr>
        <p:spPr>
          <a:xfrm>
            <a:off x="6443008" y="2582704"/>
            <a:ext cx="555427" cy="555427"/>
          </a:xfrm>
          <a:prstGeom prst="roundRect">
            <a:avLst>
              <a:gd name="adj" fmla="val 6668"/>
            </a:avLst>
          </a:prstGeom>
          <a:solidFill>
            <a:srgbClr val="3E3E3E"/>
          </a:solidFill>
          <a:ln/>
        </p:spPr>
        <p:txBody>
          <a:bodyPr/>
          <a:lstStyle/>
          <a:p>
            <a:endParaRPr lang="en-US"/>
          </a:p>
        </p:txBody>
      </p:sp>
      <p:sp>
        <p:nvSpPr>
          <p:cNvPr id="8" name="Text 4"/>
          <p:cNvSpPr/>
          <p:nvPr/>
        </p:nvSpPr>
        <p:spPr>
          <a:xfrm>
            <a:off x="6648629" y="2675215"/>
            <a:ext cx="144066" cy="370284"/>
          </a:xfrm>
          <a:prstGeom prst="rect">
            <a:avLst/>
          </a:prstGeom>
          <a:noFill/>
          <a:ln/>
        </p:spPr>
        <p:txBody>
          <a:bodyPr wrap="none" lIns="0" tIns="0" rIns="0" bIns="0" rtlCol="0" anchor="t"/>
          <a:lstStyle/>
          <a:p>
            <a:pPr marL="0" indent="0" algn="ctr">
              <a:lnSpc>
                <a:spcPts val="2900"/>
              </a:lnSpc>
              <a:buNone/>
            </a:pPr>
            <a:r>
              <a:rPr lang="en-US" sz="2900">
                <a:solidFill>
                  <a:srgbClr val="BFBFBF"/>
                </a:solidFill>
                <a:latin typeface="Instrument Sans Medium" pitchFamily="34" charset="0"/>
                <a:ea typeface="Instrument Sans Medium" pitchFamily="34" charset="-122"/>
                <a:cs typeface="Instrument Sans Medium" pitchFamily="34" charset="-120"/>
              </a:rPr>
              <a:t>1</a:t>
            </a:r>
            <a:endParaRPr lang="en-US" sz="2900"/>
          </a:p>
        </p:txBody>
      </p:sp>
      <p:sp>
        <p:nvSpPr>
          <p:cNvPr id="9" name="Text 5"/>
          <p:cNvSpPr/>
          <p:nvPr/>
        </p:nvSpPr>
        <p:spPr>
          <a:xfrm>
            <a:off x="8078510" y="2551867"/>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Instagram Likes</a:t>
            </a:r>
            <a:endParaRPr lang="en-US" sz="2400"/>
          </a:p>
        </p:txBody>
      </p:sp>
      <p:sp>
        <p:nvSpPr>
          <p:cNvPr id="10" name="Text 6"/>
          <p:cNvSpPr/>
          <p:nvPr/>
        </p:nvSpPr>
        <p:spPr>
          <a:xfrm>
            <a:off x="8078510" y="3085743"/>
            <a:ext cx="5687854" cy="395049"/>
          </a:xfrm>
          <a:prstGeom prst="rect">
            <a:avLst/>
          </a:prstGeom>
          <a:noFill/>
          <a:ln/>
        </p:spPr>
        <p:txBody>
          <a:bodyPr wrap="none" lIns="0" tIns="0" rIns="0" bIns="0" rtlCol="0" anchor="t"/>
          <a:lstStyle/>
          <a:p>
            <a:pPr marL="0" indent="0" algn="l">
              <a:lnSpc>
                <a:spcPts val="3100"/>
              </a:lnSpc>
              <a:buNone/>
            </a:pPr>
            <a:r>
              <a:rPr lang="en-US" sz="1900">
                <a:solidFill>
                  <a:srgbClr val="BFBFBF"/>
                </a:solidFill>
                <a:latin typeface="Open Sans" pitchFamily="34" charset="0"/>
                <a:ea typeface="Open Sans" pitchFamily="34" charset="-122"/>
                <a:cs typeface="Open Sans" pitchFamily="34" charset="-120"/>
              </a:rPr>
              <a:t>Get validation for your latest selfie.</a:t>
            </a:r>
            <a:endParaRPr lang="en-US" sz="1900"/>
          </a:p>
        </p:txBody>
      </p:sp>
      <p:sp>
        <p:nvSpPr>
          <p:cNvPr id="11" name="Shape 7"/>
          <p:cNvSpPr/>
          <p:nvPr/>
        </p:nvSpPr>
        <p:spPr>
          <a:xfrm>
            <a:off x="6967954" y="4514493"/>
            <a:ext cx="864037" cy="30480"/>
          </a:xfrm>
          <a:prstGeom prst="roundRect">
            <a:avLst>
              <a:gd name="adj" fmla="val 121500"/>
            </a:avLst>
          </a:prstGeom>
          <a:solidFill>
            <a:srgbClr val="575757"/>
          </a:solidFill>
          <a:ln/>
        </p:spPr>
        <p:txBody>
          <a:bodyPr/>
          <a:lstStyle/>
          <a:p>
            <a:endParaRPr lang="en-US"/>
          </a:p>
        </p:txBody>
      </p:sp>
      <p:sp>
        <p:nvSpPr>
          <p:cNvPr id="12" name="Shape 8"/>
          <p:cNvSpPr/>
          <p:nvPr/>
        </p:nvSpPr>
        <p:spPr>
          <a:xfrm>
            <a:off x="6443008" y="4252079"/>
            <a:ext cx="555427" cy="555427"/>
          </a:xfrm>
          <a:prstGeom prst="roundRect">
            <a:avLst>
              <a:gd name="adj" fmla="val 6668"/>
            </a:avLst>
          </a:prstGeom>
          <a:solidFill>
            <a:srgbClr val="3E3E3E"/>
          </a:solidFill>
          <a:ln/>
        </p:spPr>
        <p:txBody>
          <a:bodyPr/>
          <a:lstStyle/>
          <a:p>
            <a:endParaRPr lang="en-US"/>
          </a:p>
        </p:txBody>
      </p:sp>
      <p:sp>
        <p:nvSpPr>
          <p:cNvPr id="13" name="Text 9"/>
          <p:cNvSpPr/>
          <p:nvPr/>
        </p:nvSpPr>
        <p:spPr>
          <a:xfrm>
            <a:off x="6618625" y="4344591"/>
            <a:ext cx="204073" cy="370284"/>
          </a:xfrm>
          <a:prstGeom prst="rect">
            <a:avLst/>
          </a:prstGeom>
          <a:noFill/>
          <a:ln/>
        </p:spPr>
        <p:txBody>
          <a:bodyPr wrap="none" lIns="0" tIns="0" rIns="0" bIns="0" rtlCol="0" anchor="t"/>
          <a:lstStyle/>
          <a:p>
            <a:pPr marL="0" indent="0" algn="ctr">
              <a:lnSpc>
                <a:spcPts val="2900"/>
              </a:lnSpc>
              <a:buNone/>
            </a:pPr>
            <a:r>
              <a:rPr lang="en-US" sz="2900">
                <a:solidFill>
                  <a:srgbClr val="BFBFBF"/>
                </a:solidFill>
                <a:latin typeface="Instrument Sans Medium" pitchFamily="34" charset="0"/>
                <a:ea typeface="Instrument Sans Medium" pitchFamily="34" charset="-122"/>
                <a:cs typeface="Instrument Sans Medium" pitchFamily="34" charset="-120"/>
              </a:rPr>
              <a:t>2</a:t>
            </a:r>
            <a:endParaRPr lang="en-US" sz="2900"/>
          </a:p>
        </p:txBody>
      </p:sp>
      <p:sp>
        <p:nvSpPr>
          <p:cNvPr id="14" name="Text 10"/>
          <p:cNvSpPr/>
          <p:nvPr/>
        </p:nvSpPr>
        <p:spPr>
          <a:xfrm>
            <a:off x="8078510" y="4221242"/>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GitHub Forks</a:t>
            </a:r>
            <a:endParaRPr lang="en-US" sz="2400"/>
          </a:p>
        </p:txBody>
      </p:sp>
      <p:sp>
        <p:nvSpPr>
          <p:cNvPr id="15" name="Text 11"/>
          <p:cNvSpPr/>
          <p:nvPr/>
        </p:nvSpPr>
        <p:spPr>
          <a:xfrm>
            <a:off x="8078510" y="4755118"/>
            <a:ext cx="5687854" cy="395049"/>
          </a:xfrm>
          <a:prstGeom prst="rect">
            <a:avLst/>
          </a:prstGeom>
          <a:noFill/>
          <a:ln/>
        </p:spPr>
        <p:txBody>
          <a:bodyPr wrap="none" lIns="0" tIns="0" rIns="0" bIns="0" rtlCol="0" anchor="t"/>
          <a:lstStyle/>
          <a:p>
            <a:pPr marL="0" indent="0" algn="l">
              <a:lnSpc>
                <a:spcPts val="3100"/>
              </a:lnSpc>
              <a:buNone/>
            </a:pPr>
            <a:r>
              <a:rPr lang="en-US" sz="1900">
                <a:solidFill>
                  <a:srgbClr val="BFBFBF"/>
                </a:solidFill>
                <a:latin typeface="Open Sans" pitchFamily="34" charset="0"/>
                <a:ea typeface="Open Sans" pitchFamily="34" charset="-122"/>
                <a:cs typeface="Open Sans" pitchFamily="34" charset="-120"/>
              </a:rPr>
              <a:t>Receive credit for your hard work.</a:t>
            </a:r>
            <a:endParaRPr lang="en-US" sz="1900"/>
          </a:p>
        </p:txBody>
      </p:sp>
      <p:sp>
        <p:nvSpPr>
          <p:cNvPr id="16" name="Shape 12"/>
          <p:cNvSpPr/>
          <p:nvPr/>
        </p:nvSpPr>
        <p:spPr>
          <a:xfrm>
            <a:off x="6967954" y="6183868"/>
            <a:ext cx="864037" cy="30480"/>
          </a:xfrm>
          <a:prstGeom prst="roundRect">
            <a:avLst>
              <a:gd name="adj" fmla="val 121500"/>
            </a:avLst>
          </a:prstGeom>
          <a:solidFill>
            <a:srgbClr val="575757"/>
          </a:solidFill>
          <a:ln/>
        </p:spPr>
        <p:txBody>
          <a:bodyPr/>
          <a:lstStyle/>
          <a:p>
            <a:endParaRPr lang="en-US"/>
          </a:p>
        </p:txBody>
      </p:sp>
      <p:sp>
        <p:nvSpPr>
          <p:cNvPr id="17" name="Shape 13"/>
          <p:cNvSpPr/>
          <p:nvPr/>
        </p:nvSpPr>
        <p:spPr>
          <a:xfrm>
            <a:off x="6443008" y="5921454"/>
            <a:ext cx="555427" cy="555427"/>
          </a:xfrm>
          <a:prstGeom prst="roundRect">
            <a:avLst>
              <a:gd name="adj" fmla="val 6668"/>
            </a:avLst>
          </a:prstGeom>
          <a:solidFill>
            <a:srgbClr val="3E3E3E"/>
          </a:solidFill>
          <a:ln/>
        </p:spPr>
        <p:txBody>
          <a:bodyPr/>
          <a:lstStyle/>
          <a:p>
            <a:endParaRPr lang="en-US"/>
          </a:p>
        </p:txBody>
      </p:sp>
      <p:sp>
        <p:nvSpPr>
          <p:cNvPr id="18" name="Text 14"/>
          <p:cNvSpPr/>
          <p:nvPr/>
        </p:nvSpPr>
        <p:spPr>
          <a:xfrm>
            <a:off x="6613862" y="6013966"/>
            <a:ext cx="213717" cy="370284"/>
          </a:xfrm>
          <a:prstGeom prst="rect">
            <a:avLst/>
          </a:prstGeom>
          <a:noFill/>
          <a:ln/>
        </p:spPr>
        <p:txBody>
          <a:bodyPr wrap="none" lIns="0" tIns="0" rIns="0" bIns="0" rtlCol="0" anchor="t"/>
          <a:lstStyle/>
          <a:p>
            <a:pPr marL="0" indent="0" algn="ctr">
              <a:lnSpc>
                <a:spcPts val="2900"/>
              </a:lnSpc>
              <a:buNone/>
            </a:pPr>
            <a:r>
              <a:rPr lang="en-US" sz="2900">
                <a:solidFill>
                  <a:srgbClr val="BFBFBF"/>
                </a:solidFill>
                <a:latin typeface="Instrument Sans Medium" pitchFamily="34" charset="0"/>
                <a:ea typeface="Instrument Sans Medium" pitchFamily="34" charset="-122"/>
                <a:cs typeface="Instrument Sans Medium" pitchFamily="34" charset="-120"/>
              </a:rPr>
              <a:t>3</a:t>
            </a:r>
            <a:endParaRPr lang="en-US" sz="2900"/>
          </a:p>
        </p:txBody>
      </p:sp>
      <p:sp>
        <p:nvSpPr>
          <p:cNvPr id="19" name="Text 15"/>
          <p:cNvSpPr/>
          <p:nvPr/>
        </p:nvSpPr>
        <p:spPr>
          <a:xfrm>
            <a:off x="8078510" y="5890617"/>
            <a:ext cx="3086100" cy="385763"/>
          </a:xfrm>
          <a:prstGeom prst="rect">
            <a:avLst/>
          </a:prstGeom>
          <a:noFill/>
          <a:ln/>
        </p:spPr>
        <p:txBody>
          <a:bodyPr wrap="none" lIns="0" tIns="0" rIns="0" bIns="0" rtlCol="0" anchor="t"/>
          <a:lstStyle/>
          <a:p>
            <a:pPr marL="0" indent="0" algn="l">
              <a:lnSpc>
                <a:spcPts val="3000"/>
              </a:lnSpc>
              <a:buNone/>
            </a:pPr>
            <a:r>
              <a:rPr lang="en-US" sz="2400">
                <a:solidFill>
                  <a:srgbClr val="BFBFBF"/>
                </a:solidFill>
                <a:latin typeface="Instrument Sans Medium" pitchFamily="34" charset="0"/>
                <a:ea typeface="Instrument Sans Medium" pitchFamily="34" charset="-122"/>
                <a:cs typeface="Instrument Sans Medium" pitchFamily="34" charset="-120"/>
              </a:rPr>
              <a:t>Collaboration</a:t>
            </a:r>
            <a:endParaRPr lang="en-US" sz="2400"/>
          </a:p>
        </p:txBody>
      </p:sp>
      <p:sp>
        <p:nvSpPr>
          <p:cNvPr id="20" name="Text 16"/>
          <p:cNvSpPr/>
          <p:nvPr/>
        </p:nvSpPr>
        <p:spPr>
          <a:xfrm>
            <a:off x="8078510" y="6623257"/>
            <a:ext cx="5687854" cy="395049"/>
          </a:xfrm>
          <a:prstGeom prst="rect">
            <a:avLst/>
          </a:prstGeom>
          <a:noFill/>
          <a:ln/>
        </p:spPr>
        <p:txBody>
          <a:bodyPr wrap="none" lIns="0" tIns="0" rIns="0" bIns="0" rtlCol="0" anchor="t"/>
          <a:lstStyle/>
          <a:p>
            <a:pPr marL="0" indent="0" algn="l">
              <a:lnSpc>
                <a:spcPts val="3100"/>
              </a:lnSpc>
              <a:buNone/>
            </a:pPr>
            <a:r>
              <a:rPr lang="en-US" sz="1900">
                <a:solidFill>
                  <a:srgbClr val="BFBFBF"/>
                </a:solidFill>
                <a:latin typeface="Open Sans" pitchFamily="34" charset="0"/>
                <a:ea typeface="Open Sans" pitchFamily="34" charset="-122"/>
                <a:cs typeface="Open Sans" pitchFamily="34" charset="-120"/>
              </a:rPr>
              <a:t>Build on each other's work and ideas.</a:t>
            </a:r>
            <a:endParaRPr lang="en-US" sz="1900"/>
          </a:p>
        </p:txBody>
      </p:sp>
      <p:pic>
        <p:nvPicPr>
          <p:cNvPr id="22" name="Picture 21">
            <a:hlinkClick r:id="rId4"/>
            <a:extLst>
              <a:ext uri="{FF2B5EF4-FFF2-40B4-BE49-F238E27FC236}">
                <a16:creationId xmlns:a16="http://schemas.microsoft.com/office/drawing/2014/main" id="{746FB834-F90D-E0F5-9832-7CF93B4DAA15}"/>
              </a:ext>
            </a:extLst>
          </p:cNvPr>
          <p:cNvPicPr>
            <a:picLocks noChangeAspect="1"/>
          </p:cNvPicPr>
          <p:nvPr/>
        </p:nvPicPr>
        <p:blipFill>
          <a:blip r:embed="rId5"/>
          <a:stretch>
            <a:fillRect/>
          </a:stretch>
        </p:blipFill>
        <p:spPr>
          <a:xfrm>
            <a:off x="2262852" y="0"/>
            <a:ext cx="10104695" cy="83874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1387</Words>
  <Application>Microsoft Office PowerPoint</Application>
  <PresentationFormat>Custom</PresentationFormat>
  <Paragraphs>138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Open Sans</vt:lpstr>
      <vt:lpstr>Open Sans Bold</vt:lpstr>
      <vt:lpstr>Instrument Sans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On Ki Wong</cp:lastModifiedBy>
  <cp:revision>1</cp:revision>
  <dcterms:created xsi:type="dcterms:W3CDTF">2024-10-22T01:46:02Z</dcterms:created>
  <dcterms:modified xsi:type="dcterms:W3CDTF">2024-10-23T06:49:05Z</dcterms:modified>
</cp:coreProperties>
</file>